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8" r:id="rId2"/>
    <p:sldId id="256" r:id="rId3"/>
    <p:sldId id="259" r:id="rId4"/>
    <p:sldId id="261" r:id="rId5"/>
    <p:sldId id="296" r:id="rId6"/>
    <p:sldId id="295" r:id="rId7"/>
    <p:sldId id="262" r:id="rId8"/>
    <p:sldId id="297" r:id="rId9"/>
    <p:sldId id="269" r:id="rId10"/>
    <p:sldId id="304" r:id="rId11"/>
    <p:sldId id="260" r:id="rId12"/>
    <p:sldId id="300" r:id="rId13"/>
    <p:sldId id="302" r:id="rId14"/>
    <p:sldId id="301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03" r:id="rId24"/>
    <p:sldId id="305" r:id="rId25"/>
    <p:sldId id="307" r:id="rId26"/>
    <p:sldId id="274" r:id="rId27"/>
    <p:sldId id="310" r:id="rId28"/>
    <p:sldId id="278" r:id="rId29"/>
    <p:sldId id="293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Didact Gothic" panose="020B0604020202020204" charset="0"/>
      <p:regular r:id="rId36"/>
    </p:embeddedFont>
    <p:embeddedFont>
      <p:font typeface="Varela Round" panose="020B0604020202020204" charset="-79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ABEF3-0F0F-4DE8-9C83-C5FF3996BD90}" v="104" dt="2023-03-16T08:07:33.997"/>
    <p1510:client id="{2ADF27BC-317F-4B64-A7A0-CCB4848BAA3D}" v="13" dt="2023-03-16T17:59:47.313"/>
    <p1510:client id="{6DBEBF6E-5027-427D-A465-41A423E193F1}" v="24" dt="2023-03-16T08:06:40.827"/>
    <p1510:client id="{7B466C59-48BB-4B86-BDBB-8F59601DC4B8}" v="5" dt="2023-03-15T23:48:57.753"/>
    <p1510:client id="{AAEF21C7-E3C5-4345-BBD0-8AF13C13EE4D}" v="251" dt="2023-03-16T19:03:58.110"/>
    <p1510:client id="{ACC0F49D-26EB-48A1-8E9E-A3220535BA82}" v="279" dt="2023-03-16T00:26:32.183"/>
    <p1510:client id="{C5260910-A47B-44E2-9D19-44952FEE2712}" v="772" dt="2023-03-16T19:07:27.293"/>
  </p1510:revLst>
</p1510:revInfo>
</file>

<file path=ppt/tableStyles.xml><?xml version="1.0" encoding="utf-8"?>
<a:tblStyleLst xmlns:a="http://schemas.openxmlformats.org/drawingml/2006/main" def="{6DBB39A4-D847-4006-8895-CBFFF2CF0A0C}">
  <a:tblStyle styleId="{6DBB39A4-D847-4006-8895-CBFFF2CF0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E58F70-66DC-416F-A908-DE91E2DBD6A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ADF27BC-317F-4B64-A7A0-CCB4848BAA3D}"/>
    <pc:docChg chg="modSld">
      <pc:chgData name="Guest User" userId="" providerId="Windows Live" clId="Web-{2ADF27BC-317F-4B64-A7A0-CCB4848BAA3D}" dt="2023-03-16T17:59:47.313" v="9" actId="14100"/>
      <pc:docMkLst>
        <pc:docMk/>
      </pc:docMkLst>
      <pc:sldChg chg="addSp modSp">
        <pc:chgData name="Guest User" userId="" providerId="Windows Live" clId="Web-{2ADF27BC-317F-4B64-A7A0-CCB4848BAA3D}" dt="2023-03-16T17:57:34.433" v="6" actId="14100"/>
        <pc:sldMkLst>
          <pc:docMk/>
          <pc:sldMk cId="0" sldId="274"/>
        </pc:sldMkLst>
        <pc:picChg chg="add mod">
          <ac:chgData name="Guest User" userId="" providerId="Windows Live" clId="Web-{2ADF27BC-317F-4B64-A7A0-CCB4848BAA3D}" dt="2023-03-16T17:57:34.433" v="6" actId="14100"/>
          <ac:picMkLst>
            <pc:docMk/>
            <pc:sldMk cId="0" sldId="274"/>
            <ac:picMk id="2" creationId="{89051247-D7D7-2CC7-4769-FAF1361C8DA2}"/>
          </ac:picMkLst>
        </pc:picChg>
      </pc:sldChg>
      <pc:sldChg chg="addSp modSp">
        <pc:chgData name="Guest User" userId="" providerId="Windows Live" clId="Web-{2ADF27BC-317F-4B64-A7A0-CCB4848BAA3D}" dt="2023-03-16T17:54:37.036" v="3" actId="14100"/>
        <pc:sldMkLst>
          <pc:docMk/>
          <pc:sldMk cId="1705457009" sldId="298"/>
        </pc:sldMkLst>
        <pc:picChg chg="mod">
          <ac:chgData name="Guest User" userId="" providerId="Windows Live" clId="Web-{2ADF27BC-317F-4B64-A7A0-CCB4848BAA3D}" dt="2023-03-16T17:54:37.036" v="3" actId="14100"/>
          <ac:picMkLst>
            <pc:docMk/>
            <pc:sldMk cId="1705457009" sldId="298"/>
            <ac:picMk id="2" creationId="{EE5FE7C4-0406-3C8C-0BFD-42923A3A85B0}"/>
          </ac:picMkLst>
        </pc:picChg>
        <pc:picChg chg="add mod">
          <ac:chgData name="Guest User" userId="" providerId="Windows Live" clId="Web-{2ADF27BC-317F-4B64-A7A0-CCB4848BAA3D}" dt="2023-03-16T17:54:21.113" v="2" actId="14100"/>
          <ac:picMkLst>
            <pc:docMk/>
            <pc:sldMk cId="1705457009" sldId="298"/>
            <ac:picMk id="3" creationId="{DC228616-47DF-58A1-FBCB-9F1A5145A202}"/>
          </ac:picMkLst>
        </pc:picChg>
      </pc:sldChg>
      <pc:sldChg chg="addSp modSp">
        <pc:chgData name="Guest User" userId="" providerId="Windows Live" clId="Web-{2ADF27BC-317F-4B64-A7A0-CCB4848BAA3D}" dt="2023-03-16T17:59:47.313" v="9" actId="14100"/>
        <pc:sldMkLst>
          <pc:docMk/>
          <pc:sldMk cId="3876785338" sldId="299"/>
        </pc:sldMkLst>
        <pc:picChg chg="add mod">
          <ac:chgData name="Guest User" userId="" providerId="Windows Live" clId="Web-{2ADF27BC-317F-4B64-A7A0-CCB4848BAA3D}" dt="2023-03-16T17:59:47.313" v="9" actId="14100"/>
          <ac:picMkLst>
            <pc:docMk/>
            <pc:sldMk cId="3876785338" sldId="299"/>
            <ac:picMk id="2" creationId="{BE614B68-6BE4-EE3A-DF6D-E9249E3A1946}"/>
          </ac:picMkLst>
        </pc:picChg>
      </pc:sldChg>
    </pc:docChg>
  </pc:docChgLst>
  <pc:docChgLst>
    <pc:chgData name="Guest User" providerId="Windows Live" clId="Web-{AAEF21C7-E3C5-4345-BBD0-8AF13C13EE4D}"/>
    <pc:docChg chg="addSld delSld modSld">
      <pc:chgData name="Guest User" userId="" providerId="Windows Live" clId="Web-{AAEF21C7-E3C5-4345-BBD0-8AF13C13EE4D}" dt="2023-03-16T19:03:58.110" v="185" actId="1076"/>
      <pc:docMkLst>
        <pc:docMk/>
      </pc:docMkLst>
      <pc:sldChg chg="del">
        <pc:chgData name="Guest User" userId="" providerId="Windows Live" clId="Web-{AAEF21C7-E3C5-4345-BBD0-8AF13C13EE4D}" dt="2023-03-16T19:00:01.972" v="168"/>
        <pc:sldMkLst>
          <pc:docMk/>
          <pc:sldMk cId="0" sldId="257"/>
        </pc:sldMkLst>
      </pc:sldChg>
      <pc:sldChg chg="del">
        <pc:chgData name="Guest User" userId="" providerId="Windows Live" clId="Web-{AAEF21C7-E3C5-4345-BBD0-8AF13C13EE4D}" dt="2023-03-16T18:57:31.261" v="142"/>
        <pc:sldMkLst>
          <pc:docMk/>
          <pc:sldMk cId="0" sldId="263"/>
        </pc:sldMkLst>
      </pc:sldChg>
      <pc:sldChg chg="del">
        <pc:chgData name="Guest User" userId="" providerId="Windows Live" clId="Web-{AAEF21C7-E3C5-4345-BBD0-8AF13C13EE4D}" dt="2023-03-16T18:56:43.477" v="131"/>
        <pc:sldMkLst>
          <pc:docMk/>
          <pc:sldMk cId="0" sldId="264"/>
        </pc:sldMkLst>
      </pc:sldChg>
      <pc:sldChg chg="del">
        <pc:chgData name="Guest User" userId="" providerId="Windows Live" clId="Web-{AAEF21C7-E3C5-4345-BBD0-8AF13C13EE4D}" dt="2023-03-16T18:56:45.993" v="132"/>
        <pc:sldMkLst>
          <pc:docMk/>
          <pc:sldMk cId="0" sldId="265"/>
        </pc:sldMkLst>
      </pc:sldChg>
      <pc:sldChg chg="del">
        <pc:chgData name="Guest User" userId="" providerId="Windows Live" clId="Web-{AAEF21C7-E3C5-4345-BBD0-8AF13C13EE4D}" dt="2023-03-16T18:56:53.259" v="133"/>
        <pc:sldMkLst>
          <pc:docMk/>
          <pc:sldMk cId="0" sldId="266"/>
        </pc:sldMkLst>
      </pc:sldChg>
      <pc:sldChg chg="del">
        <pc:chgData name="Guest User" userId="" providerId="Windows Live" clId="Web-{AAEF21C7-E3C5-4345-BBD0-8AF13C13EE4D}" dt="2023-03-16T18:56:56.790" v="134"/>
        <pc:sldMkLst>
          <pc:docMk/>
          <pc:sldMk cId="0" sldId="267"/>
        </pc:sldMkLst>
      </pc:sldChg>
      <pc:sldChg chg="del">
        <pc:chgData name="Guest User" userId="" providerId="Windows Live" clId="Web-{AAEF21C7-E3C5-4345-BBD0-8AF13C13EE4D}" dt="2023-03-16T18:57:01.775" v="136"/>
        <pc:sldMkLst>
          <pc:docMk/>
          <pc:sldMk cId="0" sldId="268"/>
        </pc:sldMkLst>
      </pc:sldChg>
      <pc:sldChg chg="addSp modSp">
        <pc:chgData name="Guest User" userId="" providerId="Windows Live" clId="Web-{AAEF21C7-E3C5-4345-BBD0-8AF13C13EE4D}" dt="2023-03-16T19:03:58.110" v="185" actId="1076"/>
        <pc:sldMkLst>
          <pc:docMk/>
          <pc:sldMk cId="0" sldId="269"/>
        </pc:sldMkLst>
        <pc:picChg chg="add mod">
          <ac:chgData name="Guest User" userId="" providerId="Windows Live" clId="Web-{AAEF21C7-E3C5-4345-BBD0-8AF13C13EE4D}" dt="2023-03-16T19:03:58.110" v="185" actId="1076"/>
          <ac:picMkLst>
            <pc:docMk/>
            <pc:sldMk cId="0" sldId="269"/>
            <ac:picMk id="3" creationId="{3478BA0C-8F79-3D6D-2FAF-857D30749E87}"/>
          </ac:picMkLst>
        </pc:picChg>
      </pc:sldChg>
      <pc:sldChg chg="del">
        <pc:chgData name="Guest User" userId="" providerId="Windows Live" clId="Web-{AAEF21C7-E3C5-4345-BBD0-8AF13C13EE4D}" dt="2023-03-16T18:56:59.493" v="135"/>
        <pc:sldMkLst>
          <pc:docMk/>
          <pc:sldMk cId="0" sldId="270"/>
        </pc:sldMkLst>
      </pc:sldChg>
      <pc:sldChg chg="del">
        <pc:chgData name="Guest User" userId="" providerId="Windows Live" clId="Web-{AAEF21C7-E3C5-4345-BBD0-8AF13C13EE4D}" dt="2023-03-16T18:57:02.587" v="137"/>
        <pc:sldMkLst>
          <pc:docMk/>
          <pc:sldMk cId="0" sldId="271"/>
        </pc:sldMkLst>
      </pc:sldChg>
      <pc:sldChg chg="addSp delSp modSp">
        <pc:chgData name="Guest User" userId="" providerId="Windows Live" clId="Web-{AAEF21C7-E3C5-4345-BBD0-8AF13C13EE4D}" dt="2023-03-16T18:56:24.273" v="129" actId="14100"/>
        <pc:sldMkLst>
          <pc:docMk/>
          <pc:sldMk cId="0" sldId="274"/>
        </pc:sldMkLst>
        <pc:picChg chg="add del mod">
          <ac:chgData name="Guest User" userId="" providerId="Windows Live" clId="Web-{AAEF21C7-E3C5-4345-BBD0-8AF13C13EE4D}" dt="2023-03-16T18:47:54.885" v="78"/>
          <ac:picMkLst>
            <pc:docMk/>
            <pc:sldMk cId="0" sldId="274"/>
            <ac:picMk id="3" creationId="{887C7B31-E3B3-2F42-20B5-20F4114BBA00}"/>
          </ac:picMkLst>
        </pc:picChg>
        <pc:picChg chg="add mod">
          <ac:chgData name="Guest User" userId="" providerId="Windows Live" clId="Web-{AAEF21C7-E3C5-4345-BBD0-8AF13C13EE4D}" dt="2023-03-16T18:56:24.273" v="129" actId="14100"/>
          <ac:picMkLst>
            <pc:docMk/>
            <pc:sldMk cId="0" sldId="274"/>
            <ac:picMk id="6" creationId="{9A295EAA-5CB9-0FA7-F11B-B35C729A6E28}"/>
          </ac:picMkLst>
        </pc:picChg>
      </pc:sldChg>
      <pc:sldChg chg="modSp">
        <pc:chgData name="Guest User" userId="" providerId="Windows Live" clId="Web-{AAEF21C7-E3C5-4345-BBD0-8AF13C13EE4D}" dt="2023-03-16T18:57:57.622" v="147" actId="1076"/>
        <pc:sldMkLst>
          <pc:docMk/>
          <pc:sldMk cId="0" sldId="278"/>
        </pc:sldMkLst>
        <pc:spChg chg="mod">
          <ac:chgData name="Guest User" userId="" providerId="Windows Live" clId="Web-{AAEF21C7-E3C5-4345-BBD0-8AF13C13EE4D}" dt="2023-03-16T18:57:57.622" v="147" actId="1076"/>
          <ac:spMkLst>
            <pc:docMk/>
            <pc:sldMk cId="0" sldId="278"/>
            <ac:spMk id="705" creationId="{00000000-0000-0000-0000-000000000000}"/>
          </ac:spMkLst>
        </pc:spChg>
      </pc:sldChg>
      <pc:sldChg chg="del">
        <pc:chgData name="Guest User" userId="" providerId="Windows Live" clId="Web-{AAEF21C7-E3C5-4345-BBD0-8AF13C13EE4D}" dt="2023-03-16T18:57:25.870" v="140"/>
        <pc:sldMkLst>
          <pc:docMk/>
          <pc:sldMk cId="0" sldId="279"/>
        </pc:sldMkLst>
      </pc:sldChg>
      <pc:sldChg chg="del">
        <pc:chgData name="Guest User" userId="" providerId="Windows Live" clId="Web-{AAEF21C7-E3C5-4345-BBD0-8AF13C13EE4D}" dt="2023-03-16T18:58:00.840" v="148"/>
        <pc:sldMkLst>
          <pc:docMk/>
          <pc:sldMk cId="0" sldId="288"/>
        </pc:sldMkLst>
      </pc:sldChg>
      <pc:sldChg chg="del">
        <pc:chgData name="Guest User" userId="" providerId="Windows Live" clId="Web-{AAEF21C7-E3C5-4345-BBD0-8AF13C13EE4D}" dt="2023-03-16T18:58:06.810" v="150"/>
        <pc:sldMkLst>
          <pc:docMk/>
          <pc:sldMk cId="0" sldId="291"/>
        </pc:sldMkLst>
      </pc:sldChg>
      <pc:sldChg chg="del">
        <pc:chgData name="Guest User" userId="" providerId="Windows Live" clId="Web-{AAEF21C7-E3C5-4345-BBD0-8AF13C13EE4D}" dt="2023-03-16T18:58:08.826" v="151"/>
        <pc:sldMkLst>
          <pc:docMk/>
          <pc:sldMk cId="0" sldId="292"/>
        </pc:sldMkLst>
      </pc:sldChg>
      <pc:sldChg chg="delSp modSp">
        <pc:chgData name="Guest User" userId="" providerId="Windows Live" clId="Web-{AAEF21C7-E3C5-4345-BBD0-8AF13C13EE4D}" dt="2023-03-16T18:59:33.283" v="167" actId="20577"/>
        <pc:sldMkLst>
          <pc:docMk/>
          <pc:sldMk cId="0" sldId="293"/>
        </pc:sldMkLst>
        <pc:spChg chg="mod">
          <ac:chgData name="Guest User" userId="" providerId="Windows Live" clId="Web-{AAEF21C7-E3C5-4345-BBD0-8AF13C13EE4D}" dt="2023-03-16T18:59:33.283" v="167" actId="20577"/>
          <ac:spMkLst>
            <pc:docMk/>
            <pc:sldMk cId="0" sldId="293"/>
            <ac:spMk id="1533" creationId="{00000000-0000-0000-0000-000000000000}"/>
          </ac:spMkLst>
        </pc:spChg>
        <pc:spChg chg="del mod">
          <ac:chgData name="Guest User" userId="" providerId="Windows Live" clId="Web-{AAEF21C7-E3C5-4345-BBD0-8AF13C13EE4D}" dt="2023-03-16T18:58:50.921" v="159"/>
          <ac:spMkLst>
            <pc:docMk/>
            <pc:sldMk cId="0" sldId="293"/>
            <ac:spMk id="1534" creationId="{00000000-0000-0000-0000-000000000000}"/>
          </ac:spMkLst>
        </pc:spChg>
      </pc:sldChg>
      <pc:sldChg chg="del">
        <pc:chgData name="Guest User" userId="" providerId="Windows Live" clId="Web-{AAEF21C7-E3C5-4345-BBD0-8AF13C13EE4D}" dt="2023-03-16T18:51:43.929" v="79"/>
        <pc:sldMkLst>
          <pc:docMk/>
          <pc:sldMk cId="1705457009" sldId="298"/>
        </pc:sldMkLst>
      </pc:sldChg>
      <pc:sldChg chg="del">
        <pc:chgData name="Guest User" userId="" providerId="Windows Live" clId="Web-{AAEF21C7-E3C5-4345-BBD0-8AF13C13EE4D}" dt="2023-03-16T18:29:17.152" v="0"/>
        <pc:sldMkLst>
          <pc:docMk/>
          <pc:sldMk cId="3876785338" sldId="299"/>
        </pc:sldMkLst>
      </pc:sldChg>
      <pc:sldChg chg="addSp delSp modSp add replId">
        <pc:chgData name="Guest User" userId="" providerId="Windows Live" clId="Web-{AAEF21C7-E3C5-4345-BBD0-8AF13C13EE4D}" dt="2023-03-16T19:01:24.914" v="180" actId="20577"/>
        <pc:sldMkLst>
          <pc:docMk/>
          <pc:sldMk cId="4090701029" sldId="303"/>
        </pc:sldMkLst>
        <pc:spChg chg="mod">
          <ac:chgData name="Guest User" userId="" providerId="Windows Live" clId="Web-{AAEF21C7-E3C5-4345-BBD0-8AF13C13EE4D}" dt="2023-03-16T19:01:24.914" v="180" actId="20577"/>
          <ac:spMkLst>
            <pc:docMk/>
            <pc:sldMk cId="4090701029" sldId="303"/>
            <ac:spMk id="514" creationId="{00000000-0000-0000-0000-000000000000}"/>
          </ac:spMkLst>
        </pc:spChg>
        <pc:picChg chg="add mod">
          <ac:chgData name="Guest User" userId="" providerId="Windows Live" clId="Web-{AAEF21C7-E3C5-4345-BBD0-8AF13C13EE4D}" dt="2023-03-16T18:34:38.763" v="10" actId="14100"/>
          <ac:picMkLst>
            <pc:docMk/>
            <pc:sldMk cId="4090701029" sldId="303"/>
            <ac:picMk id="4" creationId="{E8577C4B-496E-0676-AD2D-7C76FF6539D2}"/>
          </ac:picMkLst>
        </pc:picChg>
        <pc:picChg chg="add mod">
          <ac:chgData name="Guest User" userId="" providerId="Windows Live" clId="Web-{AAEF21C7-E3C5-4345-BBD0-8AF13C13EE4D}" dt="2023-03-16T18:35:37.704" v="13" actId="14100"/>
          <ac:picMkLst>
            <pc:docMk/>
            <pc:sldMk cId="4090701029" sldId="303"/>
            <ac:picMk id="5" creationId="{A1CF2BC7-0661-CD27-0536-672F8423EAA5}"/>
          </ac:picMkLst>
        </pc:picChg>
        <pc:picChg chg="add mod">
          <ac:chgData name="Guest User" userId="" providerId="Windows Live" clId="Web-{AAEF21C7-E3C5-4345-BBD0-8AF13C13EE4D}" dt="2023-03-16T18:36:22.441" v="22" actId="14100"/>
          <ac:picMkLst>
            <pc:docMk/>
            <pc:sldMk cId="4090701029" sldId="303"/>
            <ac:picMk id="6" creationId="{65FC2BCB-433B-909F-A55A-821A4C233D9C}"/>
          </ac:picMkLst>
        </pc:picChg>
        <pc:picChg chg="add del mod">
          <ac:chgData name="Guest User" userId="" providerId="Windows Live" clId="Web-{AAEF21C7-E3C5-4345-BBD0-8AF13C13EE4D}" dt="2023-03-16T18:46:43.491" v="60"/>
          <ac:picMkLst>
            <pc:docMk/>
            <pc:sldMk cId="4090701029" sldId="303"/>
            <ac:picMk id="7" creationId="{9F92C6EC-0612-6AC3-A76F-0A326087693A}"/>
          </ac:picMkLst>
        </pc:picChg>
      </pc:sldChg>
      <pc:sldChg chg="addSp delSp modSp add replId">
        <pc:chgData name="Guest User" userId="" providerId="Windows Live" clId="Web-{AAEF21C7-E3C5-4345-BBD0-8AF13C13EE4D}" dt="2023-03-16T18:43:30.761" v="46"/>
        <pc:sldMkLst>
          <pc:docMk/>
          <pc:sldMk cId="98895104" sldId="305"/>
        </pc:sldMkLst>
        <pc:spChg chg="add del mod">
          <ac:chgData name="Guest User" userId="" providerId="Windows Live" clId="Web-{AAEF21C7-E3C5-4345-BBD0-8AF13C13EE4D}" dt="2023-03-16T18:43:30.761" v="46"/>
          <ac:spMkLst>
            <pc:docMk/>
            <pc:sldMk cId="98895104" sldId="305"/>
            <ac:spMk id="8" creationId="{CEDFB966-E12E-D6EF-F558-A4979DEDCF9E}"/>
          </ac:spMkLst>
        </pc:spChg>
        <pc:picChg chg="del">
          <ac:chgData name="Guest User" userId="" providerId="Windows Live" clId="Web-{AAEF21C7-E3C5-4345-BBD0-8AF13C13EE4D}" dt="2023-03-16T18:41:27.005" v="28"/>
          <ac:picMkLst>
            <pc:docMk/>
            <pc:sldMk cId="98895104" sldId="305"/>
            <ac:picMk id="2" creationId="{EE5FE7C4-0406-3C8C-0BFD-42923A3A85B0}"/>
          </ac:picMkLst>
        </pc:picChg>
        <pc:picChg chg="del">
          <ac:chgData name="Guest User" userId="" providerId="Windows Live" clId="Web-{AAEF21C7-E3C5-4345-BBD0-8AF13C13EE4D}" dt="2023-03-16T18:41:22.817" v="26"/>
          <ac:picMkLst>
            <pc:docMk/>
            <pc:sldMk cId="98895104" sldId="305"/>
            <ac:picMk id="3" creationId="{DC228616-47DF-58A1-FBCB-9F1A5145A202}"/>
          </ac:picMkLst>
        </pc:picChg>
        <pc:picChg chg="del">
          <ac:chgData name="Guest User" userId="" providerId="Windows Live" clId="Web-{AAEF21C7-E3C5-4345-BBD0-8AF13C13EE4D}" dt="2023-03-16T18:41:22.302" v="25"/>
          <ac:picMkLst>
            <pc:docMk/>
            <pc:sldMk cId="98895104" sldId="305"/>
            <ac:picMk id="4" creationId="{E8577C4B-496E-0676-AD2D-7C76FF6539D2}"/>
          </ac:picMkLst>
        </pc:picChg>
        <pc:picChg chg="del">
          <ac:chgData name="Guest User" userId="" providerId="Windows Live" clId="Web-{AAEF21C7-E3C5-4345-BBD0-8AF13C13EE4D}" dt="2023-03-16T18:41:24.895" v="27"/>
          <ac:picMkLst>
            <pc:docMk/>
            <pc:sldMk cId="98895104" sldId="305"/>
            <ac:picMk id="5" creationId="{A1CF2BC7-0661-CD27-0536-672F8423EAA5}"/>
          </ac:picMkLst>
        </pc:picChg>
        <pc:picChg chg="add mod">
          <ac:chgData name="Guest User" userId="" providerId="Windows Live" clId="Web-{AAEF21C7-E3C5-4345-BBD0-8AF13C13EE4D}" dt="2023-03-16T18:41:58.288" v="33" actId="1076"/>
          <ac:picMkLst>
            <pc:docMk/>
            <pc:sldMk cId="98895104" sldId="305"/>
            <ac:picMk id="7" creationId="{1ACEAD0E-3E51-2220-ED35-E420788DFC50}"/>
          </ac:picMkLst>
        </pc:picChg>
        <pc:picChg chg="add mod">
          <ac:chgData name="Guest User" userId="" providerId="Windows Live" clId="Web-{AAEF21C7-E3C5-4345-BBD0-8AF13C13EE4D}" dt="2023-03-16T18:43:28.027" v="45" actId="1076"/>
          <ac:picMkLst>
            <pc:docMk/>
            <pc:sldMk cId="98895104" sldId="305"/>
            <ac:picMk id="9" creationId="{0EE9BA18-BDAB-2AAA-5B3E-0AC77AB13768}"/>
          </ac:picMkLst>
        </pc:picChg>
      </pc:sldChg>
      <pc:sldChg chg="addSp delSp modSp add replId">
        <pc:chgData name="Guest User" userId="" providerId="Windows Live" clId="Web-{AAEF21C7-E3C5-4345-BBD0-8AF13C13EE4D}" dt="2023-03-16T18:47:45.354" v="77" actId="20577"/>
        <pc:sldMkLst>
          <pc:docMk/>
          <pc:sldMk cId="447884168" sldId="307"/>
        </pc:sldMkLst>
        <pc:spChg chg="add del mod">
          <ac:chgData name="Guest User" userId="" providerId="Windows Live" clId="Web-{AAEF21C7-E3C5-4345-BBD0-8AF13C13EE4D}" dt="2023-03-16T18:45:02.954" v="51"/>
          <ac:spMkLst>
            <pc:docMk/>
            <pc:sldMk cId="447884168" sldId="307"/>
            <ac:spMk id="2" creationId="{9E22E7D3-6E46-DE7B-7477-DC88908B30D6}"/>
          </ac:spMkLst>
        </pc:spChg>
        <pc:spChg chg="add mod">
          <ac:chgData name="Guest User" userId="" providerId="Windows Live" clId="Web-{AAEF21C7-E3C5-4345-BBD0-8AF13C13EE4D}" dt="2023-03-16T18:47:45.354" v="77" actId="20577"/>
          <ac:spMkLst>
            <pc:docMk/>
            <pc:sldMk cId="447884168" sldId="307"/>
            <ac:spMk id="5" creationId="{F2A2F13A-7E0B-4356-A745-EC6022735865}"/>
          </ac:spMkLst>
        </pc:spChg>
        <pc:picChg chg="add mod">
          <ac:chgData name="Guest User" userId="" providerId="Windows Live" clId="Web-{AAEF21C7-E3C5-4345-BBD0-8AF13C13EE4D}" dt="2023-03-16T18:45:22.033" v="58" actId="1076"/>
          <ac:picMkLst>
            <pc:docMk/>
            <pc:sldMk cId="447884168" sldId="307"/>
            <ac:picMk id="3" creationId="{C3DF3A94-CD93-AD96-AFA0-45F6834F9907}"/>
          </ac:picMkLst>
        </pc:picChg>
        <pc:picChg chg="add mod">
          <ac:chgData name="Guest User" userId="" providerId="Windows Live" clId="Web-{AAEF21C7-E3C5-4345-BBD0-8AF13C13EE4D}" dt="2023-03-16T18:47:02.773" v="66" actId="1076"/>
          <ac:picMkLst>
            <pc:docMk/>
            <pc:sldMk cId="447884168" sldId="307"/>
            <ac:picMk id="4" creationId="{39E686E4-BE90-8ED8-4F9A-66CBDFE4C85B}"/>
          </ac:picMkLst>
        </pc:picChg>
        <pc:picChg chg="del">
          <ac:chgData name="Guest User" userId="" providerId="Windows Live" clId="Web-{AAEF21C7-E3C5-4345-BBD0-8AF13C13EE4D}" dt="2023-03-16T18:45:12.720" v="54"/>
          <ac:picMkLst>
            <pc:docMk/>
            <pc:sldMk cId="447884168" sldId="307"/>
            <ac:picMk id="7" creationId="{1ACEAD0E-3E51-2220-ED35-E420788DFC50}"/>
          </ac:picMkLst>
        </pc:picChg>
        <pc:picChg chg="del">
          <ac:chgData name="Guest User" userId="" providerId="Windows Live" clId="Web-{AAEF21C7-E3C5-4345-BBD0-8AF13C13EE4D}" dt="2023-03-16T18:45:12.751" v="55"/>
          <ac:picMkLst>
            <pc:docMk/>
            <pc:sldMk cId="447884168" sldId="307"/>
            <ac:picMk id="9" creationId="{0EE9BA18-BDAB-2AAA-5B3E-0AC77AB13768}"/>
          </ac:picMkLst>
        </pc:picChg>
      </pc:sldChg>
      <pc:sldChg chg="addSp delSp modSp add replId">
        <pc:chgData name="Guest User" userId="" providerId="Windows Live" clId="Web-{AAEF21C7-E3C5-4345-BBD0-8AF13C13EE4D}" dt="2023-03-16T18:57:17.151" v="139" actId="1076"/>
        <pc:sldMkLst>
          <pc:docMk/>
          <pc:sldMk cId="3616217562" sldId="310"/>
        </pc:sldMkLst>
        <pc:spChg chg="add mod">
          <ac:chgData name="Guest User" userId="" providerId="Windows Live" clId="Web-{AAEF21C7-E3C5-4345-BBD0-8AF13C13EE4D}" dt="2023-03-16T18:55:55.584" v="126" actId="20577"/>
          <ac:spMkLst>
            <pc:docMk/>
            <pc:sldMk cId="3616217562" sldId="310"/>
            <ac:spMk id="6" creationId="{14125970-14A9-3230-5108-6658DC7174D3}"/>
          </ac:spMkLst>
        </pc:spChg>
        <pc:picChg chg="del">
          <ac:chgData name="Guest User" userId="" providerId="Windows Live" clId="Web-{AAEF21C7-E3C5-4345-BBD0-8AF13C13EE4D}" dt="2023-03-16T18:51:52.117" v="82"/>
          <ac:picMkLst>
            <pc:docMk/>
            <pc:sldMk cId="3616217562" sldId="310"/>
            <ac:picMk id="2" creationId="{89051247-D7D7-2CC7-4769-FAF1361C8DA2}"/>
          </ac:picMkLst>
        </pc:picChg>
        <pc:picChg chg="add mod">
          <ac:chgData name="Guest User" userId="" providerId="Windows Live" clId="Web-{AAEF21C7-E3C5-4345-BBD0-8AF13C13EE4D}" dt="2023-03-16T18:52:45.433" v="87" actId="14100"/>
          <ac:picMkLst>
            <pc:docMk/>
            <pc:sldMk cId="3616217562" sldId="310"/>
            <ac:picMk id="3" creationId="{4DF7F938-01F3-F882-A059-186503CE26A8}"/>
          </ac:picMkLst>
        </pc:picChg>
        <pc:picChg chg="del">
          <ac:chgData name="Guest User" userId="" providerId="Windows Live" clId="Web-{AAEF21C7-E3C5-4345-BBD0-8AF13C13EE4D}" dt="2023-03-16T18:51:54.008" v="83"/>
          <ac:picMkLst>
            <pc:docMk/>
            <pc:sldMk cId="3616217562" sldId="310"/>
            <ac:picMk id="5" creationId="{7C886E8D-CE01-C985-7625-96DAF30AC627}"/>
          </ac:picMkLst>
        </pc:picChg>
        <pc:picChg chg="add mod">
          <ac:chgData name="Guest User" userId="" providerId="Windows Live" clId="Web-{AAEF21C7-E3C5-4345-BBD0-8AF13C13EE4D}" dt="2023-03-16T18:54:11.375" v="118" actId="1076"/>
          <ac:picMkLst>
            <pc:docMk/>
            <pc:sldMk cId="3616217562" sldId="310"/>
            <ac:picMk id="7" creationId="{7A69A796-52E9-65F4-B934-D349BE7A00C1}"/>
          </ac:picMkLst>
        </pc:picChg>
        <pc:picChg chg="add">
          <ac:chgData name="Guest User" userId="" providerId="Windows Live" clId="Web-{AAEF21C7-E3C5-4345-BBD0-8AF13C13EE4D}" dt="2023-03-16T18:56:27.617" v="130"/>
          <ac:picMkLst>
            <pc:docMk/>
            <pc:sldMk cId="3616217562" sldId="310"/>
            <ac:picMk id="9" creationId="{8A1D190C-F56C-CDEA-18E5-261DB7242C13}"/>
          </ac:picMkLst>
        </pc:picChg>
        <pc:picChg chg="add mod">
          <ac:chgData name="Guest User" userId="" providerId="Windows Live" clId="Web-{AAEF21C7-E3C5-4345-BBD0-8AF13C13EE4D}" dt="2023-03-16T18:57:17.151" v="139" actId="1076"/>
          <ac:picMkLst>
            <pc:docMk/>
            <pc:sldMk cId="3616217562" sldId="310"/>
            <ac:picMk id="10" creationId="{4E08C5D2-A6FD-8CF5-6903-944A32B612CC}"/>
          </ac:picMkLst>
        </pc:picChg>
      </pc:sldChg>
      <pc:sldChg chg="add del replId">
        <pc:chgData name="Guest User" userId="" providerId="Windows Live" clId="Web-{AAEF21C7-E3C5-4345-BBD0-8AF13C13EE4D}" dt="2023-03-16T18:57:33.808" v="143"/>
        <pc:sldMkLst>
          <pc:docMk/>
          <pc:sldMk cId="2391685839" sldId="312"/>
        </pc:sldMkLst>
      </pc:sldChg>
    </pc:docChg>
  </pc:docChgLst>
  <pc:docChgLst>
    <pc:chgData name="Guest User" providerId="Windows Live" clId="Web-{ACC0F49D-26EB-48A1-8E9E-A3220535BA82}"/>
    <pc:docChg chg="addSld delSld modSld sldOrd">
      <pc:chgData name="Guest User" userId="" providerId="Windows Live" clId="Web-{ACC0F49D-26EB-48A1-8E9E-A3220535BA82}" dt="2023-03-16T00:26:32.183" v="258"/>
      <pc:docMkLst>
        <pc:docMk/>
      </pc:docMkLst>
      <pc:sldChg chg="modSp">
        <pc:chgData name="Guest User" userId="" providerId="Windows Live" clId="Web-{ACC0F49D-26EB-48A1-8E9E-A3220535BA82}" dt="2023-03-15T23:56:58.516" v="6" actId="20577"/>
        <pc:sldMkLst>
          <pc:docMk/>
          <pc:sldMk cId="0" sldId="257"/>
        </pc:sldMkLst>
        <pc:spChg chg="mod">
          <ac:chgData name="Guest User" userId="" providerId="Windows Live" clId="Web-{ACC0F49D-26EB-48A1-8E9E-A3220535BA82}" dt="2023-03-15T23:56:58.516" v="6" actId="20577"/>
          <ac:spMkLst>
            <pc:docMk/>
            <pc:sldMk cId="0" sldId="257"/>
            <ac:spMk id="491" creationId="{00000000-0000-0000-0000-000000000000}"/>
          </ac:spMkLst>
        </pc:spChg>
      </pc:sldChg>
      <pc:sldChg chg="modSp">
        <pc:chgData name="Guest User" userId="" providerId="Windows Live" clId="Web-{ACC0F49D-26EB-48A1-8E9E-A3220535BA82}" dt="2023-03-15T23:55:38.201" v="5" actId="20577"/>
        <pc:sldMkLst>
          <pc:docMk/>
          <pc:sldMk cId="0" sldId="258"/>
        </pc:sldMkLst>
        <pc:spChg chg="mod">
          <ac:chgData name="Guest User" userId="" providerId="Windows Live" clId="Web-{ACC0F49D-26EB-48A1-8E9E-A3220535BA82}" dt="2023-03-15T23:55:38.201" v="5" actId="20577"/>
          <ac:spMkLst>
            <pc:docMk/>
            <pc:sldMk cId="0" sldId="258"/>
            <ac:spMk id="501" creationId="{00000000-0000-0000-0000-000000000000}"/>
          </ac:spMkLst>
        </pc:spChg>
      </pc:sldChg>
      <pc:sldChg chg="modSp">
        <pc:chgData name="Guest User" userId="" providerId="Windows Live" clId="Web-{ACC0F49D-26EB-48A1-8E9E-A3220535BA82}" dt="2023-03-16T00:24:49.055" v="250" actId="20577"/>
        <pc:sldMkLst>
          <pc:docMk/>
          <pc:sldMk cId="0" sldId="259"/>
        </pc:sldMkLst>
        <pc:spChg chg="mod">
          <ac:chgData name="Guest User" userId="" providerId="Windows Live" clId="Web-{ACC0F49D-26EB-48A1-8E9E-A3220535BA82}" dt="2023-03-16T00:24:49.055" v="250" actId="20577"/>
          <ac:spMkLst>
            <pc:docMk/>
            <pc:sldMk cId="0" sldId="259"/>
            <ac:spMk id="507" creationId="{00000000-0000-0000-0000-000000000000}"/>
          </ac:spMkLst>
        </pc:spChg>
        <pc:spChg chg="mod">
          <ac:chgData name="Guest User" userId="" providerId="Windows Live" clId="Web-{ACC0F49D-26EB-48A1-8E9E-A3220535BA82}" dt="2023-03-15T23:57:47.595" v="18" actId="20577"/>
          <ac:spMkLst>
            <pc:docMk/>
            <pc:sldMk cId="0" sldId="259"/>
            <ac:spMk id="508" creationId="{00000000-0000-0000-0000-000000000000}"/>
          </ac:spMkLst>
        </pc:spChg>
      </pc:sldChg>
      <pc:sldChg chg="modSp">
        <pc:chgData name="Guest User" userId="" providerId="Windows Live" clId="Web-{ACC0F49D-26EB-48A1-8E9E-A3220535BA82}" dt="2023-03-16T00:13:06.961" v="201" actId="20577"/>
        <pc:sldMkLst>
          <pc:docMk/>
          <pc:sldMk cId="0" sldId="260"/>
        </pc:sldMkLst>
        <pc:spChg chg="mod">
          <ac:chgData name="Guest User" userId="" providerId="Windows Live" clId="Web-{ACC0F49D-26EB-48A1-8E9E-A3220535BA82}" dt="2023-03-16T00:13:06.961" v="201" actId="20577"/>
          <ac:spMkLst>
            <pc:docMk/>
            <pc:sldMk cId="0" sldId="260"/>
            <ac:spMk id="514" creationId="{00000000-0000-0000-0000-000000000000}"/>
          </ac:spMkLst>
        </pc:spChg>
      </pc:sldChg>
      <pc:sldChg chg="modSp ord">
        <pc:chgData name="Guest User" userId="" providerId="Windows Live" clId="Web-{ACC0F49D-26EB-48A1-8E9E-A3220535BA82}" dt="2023-03-16T00:10:21.191" v="173" actId="20577"/>
        <pc:sldMkLst>
          <pc:docMk/>
          <pc:sldMk cId="0" sldId="261"/>
        </pc:sldMkLst>
        <pc:spChg chg="mod">
          <ac:chgData name="Guest User" userId="" providerId="Windows Live" clId="Web-{ACC0F49D-26EB-48A1-8E9E-A3220535BA82}" dt="2023-03-16T00:07:59.203" v="99" actId="20577"/>
          <ac:spMkLst>
            <pc:docMk/>
            <pc:sldMk cId="0" sldId="261"/>
            <ac:spMk id="520" creationId="{00000000-0000-0000-0000-000000000000}"/>
          </ac:spMkLst>
        </pc:spChg>
        <pc:spChg chg="mod">
          <ac:chgData name="Guest User" userId="" providerId="Windows Live" clId="Web-{ACC0F49D-26EB-48A1-8E9E-A3220535BA82}" dt="2023-03-16T00:10:21.191" v="173" actId="20577"/>
          <ac:spMkLst>
            <pc:docMk/>
            <pc:sldMk cId="0" sldId="261"/>
            <ac:spMk id="521" creationId="{00000000-0000-0000-0000-000000000000}"/>
          </ac:spMkLst>
        </pc:spChg>
      </pc:sldChg>
      <pc:sldChg chg="delSp modSp ord">
        <pc:chgData name="Guest User" userId="" providerId="Windows Live" clId="Web-{ACC0F49D-26EB-48A1-8E9E-A3220535BA82}" dt="2023-03-16T00:23:25.538" v="242" actId="20577"/>
        <pc:sldMkLst>
          <pc:docMk/>
          <pc:sldMk cId="0" sldId="262"/>
        </pc:sldMkLst>
        <pc:spChg chg="mod">
          <ac:chgData name="Guest User" userId="" providerId="Windows Live" clId="Web-{ACC0F49D-26EB-48A1-8E9E-A3220535BA82}" dt="2023-03-16T00:23:25.538" v="242" actId="20577"/>
          <ac:spMkLst>
            <pc:docMk/>
            <pc:sldMk cId="0" sldId="262"/>
            <ac:spMk id="527" creationId="{00000000-0000-0000-0000-000000000000}"/>
          </ac:spMkLst>
        </pc:spChg>
        <pc:spChg chg="del mod">
          <ac:chgData name="Guest User" userId="" providerId="Windows Live" clId="Web-{ACC0F49D-26EB-48A1-8E9E-A3220535BA82}" dt="2023-03-16T00:21:52.754" v="233"/>
          <ac:spMkLst>
            <pc:docMk/>
            <pc:sldMk cId="0" sldId="262"/>
            <ac:spMk id="528" creationId="{00000000-0000-0000-0000-000000000000}"/>
          </ac:spMkLst>
        </pc:spChg>
      </pc:sldChg>
      <pc:sldChg chg="addSp delSp modSp ord">
        <pc:chgData name="Guest User" userId="" providerId="Windows Live" clId="Web-{ACC0F49D-26EB-48A1-8E9E-A3220535BA82}" dt="2023-03-16T00:26:32.183" v="258"/>
        <pc:sldMkLst>
          <pc:docMk/>
          <pc:sldMk cId="0" sldId="269"/>
        </pc:sldMkLst>
        <pc:spChg chg="del mod">
          <ac:chgData name="Guest User" userId="" providerId="Windows Live" clId="Web-{ACC0F49D-26EB-48A1-8E9E-A3220535BA82}" dt="2023-03-16T00:26:19.307" v="253"/>
          <ac:spMkLst>
            <pc:docMk/>
            <pc:sldMk cId="0" sldId="269"/>
            <ac:spMk id="587" creationId="{00000000-0000-0000-0000-000000000000}"/>
          </ac:spMkLst>
        </pc:spChg>
        <pc:spChg chg="del">
          <ac:chgData name="Guest User" userId="" providerId="Windows Live" clId="Web-{ACC0F49D-26EB-48A1-8E9E-A3220535BA82}" dt="2023-03-16T00:26:15.057" v="251"/>
          <ac:spMkLst>
            <pc:docMk/>
            <pc:sldMk cId="0" sldId="269"/>
            <ac:spMk id="588" creationId="{00000000-0000-0000-0000-000000000000}"/>
          </ac:spMkLst>
        </pc:spChg>
        <pc:spChg chg="del">
          <ac:chgData name="Guest User" userId="" providerId="Windows Live" clId="Web-{ACC0F49D-26EB-48A1-8E9E-A3220535BA82}" dt="2023-03-16T00:26:28.855" v="257"/>
          <ac:spMkLst>
            <pc:docMk/>
            <pc:sldMk cId="0" sldId="269"/>
            <ac:spMk id="589" creationId="{00000000-0000-0000-0000-000000000000}"/>
          </ac:spMkLst>
        </pc:spChg>
        <pc:spChg chg="del">
          <ac:chgData name="Guest User" userId="" providerId="Windows Live" clId="Web-{ACC0F49D-26EB-48A1-8E9E-A3220535BA82}" dt="2023-03-16T00:26:21.604" v="254"/>
          <ac:spMkLst>
            <pc:docMk/>
            <pc:sldMk cId="0" sldId="269"/>
            <ac:spMk id="590" creationId="{00000000-0000-0000-0000-000000000000}"/>
          </ac:spMkLst>
        </pc:spChg>
        <pc:spChg chg="del">
          <ac:chgData name="Guest User" userId="" providerId="Windows Live" clId="Web-{ACC0F49D-26EB-48A1-8E9E-A3220535BA82}" dt="2023-03-16T00:26:26.698" v="256"/>
          <ac:spMkLst>
            <pc:docMk/>
            <pc:sldMk cId="0" sldId="269"/>
            <ac:spMk id="591" creationId="{00000000-0000-0000-0000-000000000000}"/>
          </ac:spMkLst>
        </pc:spChg>
        <pc:spChg chg="del">
          <ac:chgData name="Guest User" userId="" providerId="Windows Live" clId="Web-{ACC0F49D-26EB-48A1-8E9E-A3220535BA82}" dt="2023-03-16T00:26:24.651" v="255"/>
          <ac:spMkLst>
            <pc:docMk/>
            <pc:sldMk cId="0" sldId="269"/>
            <ac:spMk id="592" creationId="{00000000-0000-0000-0000-000000000000}"/>
          </ac:spMkLst>
        </pc:spChg>
        <pc:spChg chg="del">
          <ac:chgData name="Guest User" userId="" providerId="Windows Live" clId="Web-{ACC0F49D-26EB-48A1-8E9E-A3220535BA82}" dt="2023-03-16T00:26:32.183" v="258"/>
          <ac:spMkLst>
            <pc:docMk/>
            <pc:sldMk cId="0" sldId="269"/>
            <ac:spMk id="593" creationId="{00000000-0000-0000-0000-000000000000}"/>
          </ac:spMkLst>
        </pc:spChg>
        <pc:picChg chg="add mod">
          <ac:chgData name="Guest User" userId="" providerId="Windows Live" clId="Web-{ACC0F49D-26EB-48A1-8E9E-A3220535BA82}" dt="2023-03-16T00:24:33.461" v="248" actId="1076"/>
          <ac:picMkLst>
            <pc:docMk/>
            <pc:sldMk cId="0" sldId="269"/>
            <ac:picMk id="2" creationId="{7738D4E9-5C95-DF41-B8B7-74D8A534E713}"/>
          </ac:picMkLst>
        </pc:picChg>
      </pc:sldChg>
      <pc:sldChg chg="addSp delSp modSp del ord">
        <pc:chgData name="Guest User" userId="" providerId="Windows Live" clId="Web-{ACC0F49D-26EB-48A1-8E9E-A3220535BA82}" dt="2023-03-16T00:21:52.676" v="232"/>
        <pc:sldMkLst>
          <pc:docMk/>
          <pc:sldMk cId="0" sldId="272"/>
        </pc:sldMkLst>
        <pc:spChg chg="add del mod">
          <ac:chgData name="Guest User" userId="" providerId="Windows Live" clId="Web-{ACC0F49D-26EB-48A1-8E9E-A3220535BA82}" dt="2023-03-16T00:21:11.160" v="220"/>
          <ac:spMkLst>
            <pc:docMk/>
            <pc:sldMk cId="0" sldId="272"/>
            <ac:spMk id="2" creationId="{02EFFA76-A552-BA90-F7C7-69E8DF862342}"/>
          </ac:spMkLst>
        </pc:spChg>
        <pc:spChg chg="mod">
          <ac:chgData name="Guest User" userId="" providerId="Windows Live" clId="Web-{ACC0F49D-26EB-48A1-8E9E-A3220535BA82}" dt="2023-03-16T00:21:29.441" v="225" actId="20577"/>
          <ac:spMkLst>
            <pc:docMk/>
            <pc:sldMk cId="0" sldId="272"/>
            <ac:spMk id="617" creationId="{00000000-0000-0000-0000-000000000000}"/>
          </ac:spMkLst>
        </pc:spChg>
        <pc:spChg chg="del mod">
          <ac:chgData name="Guest User" userId="" providerId="Windows Live" clId="Web-{ACC0F49D-26EB-48A1-8E9E-A3220535BA82}" dt="2023-03-16T00:21:11.160" v="221"/>
          <ac:spMkLst>
            <pc:docMk/>
            <pc:sldMk cId="0" sldId="272"/>
            <ac:spMk id="618" creationId="{00000000-0000-0000-0000-000000000000}"/>
          </ac:spMkLst>
        </pc:spChg>
        <pc:spChg chg="del mod">
          <ac:chgData name="Guest User" userId="" providerId="Windows Live" clId="Web-{ACC0F49D-26EB-48A1-8E9E-A3220535BA82}" dt="2023-03-16T00:21:14.175" v="222"/>
          <ac:spMkLst>
            <pc:docMk/>
            <pc:sldMk cId="0" sldId="272"/>
            <ac:spMk id="619" creationId="{00000000-0000-0000-0000-000000000000}"/>
          </ac:spMkLst>
        </pc:spChg>
        <pc:spChg chg="del mod">
          <ac:chgData name="Guest User" userId="" providerId="Windows Live" clId="Web-{ACC0F49D-26EB-48A1-8E9E-A3220535BA82}" dt="2023-03-16T00:21:16.644" v="223"/>
          <ac:spMkLst>
            <pc:docMk/>
            <pc:sldMk cId="0" sldId="272"/>
            <ac:spMk id="620" creationId="{00000000-0000-0000-0000-000000000000}"/>
          </ac:spMkLst>
        </pc:spChg>
      </pc:sldChg>
      <pc:sldChg chg="modSp add ord replId">
        <pc:chgData name="Guest User" userId="" providerId="Windows Live" clId="Web-{ACC0F49D-26EB-48A1-8E9E-A3220535BA82}" dt="2023-03-16T00:11:23.943" v="181" actId="20577"/>
        <pc:sldMkLst>
          <pc:docMk/>
          <pc:sldMk cId="523626399" sldId="295"/>
        </pc:sldMkLst>
        <pc:spChg chg="mod">
          <ac:chgData name="Guest User" userId="" providerId="Windows Live" clId="Web-{ACC0F49D-26EB-48A1-8E9E-A3220535BA82}" dt="2023-03-16T00:05:23.497" v="83" actId="20577"/>
          <ac:spMkLst>
            <pc:docMk/>
            <pc:sldMk cId="523626399" sldId="295"/>
            <ac:spMk id="507" creationId="{00000000-0000-0000-0000-000000000000}"/>
          </ac:spMkLst>
        </pc:spChg>
        <pc:spChg chg="mod">
          <ac:chgData name="Guest User" userId="" providerId="Windows Live" clId="Web-{ACC0F49D-26EB-48A1-8E9E-A3220535BA82}" dt="2023-03-16T00:11:23.943" v="181" actId="20577"/>
          <ac:spMkLst>
            <pc:docMk/>
            <pc:sldMk cId="523626399" sldId="295"/>
            <ac:spMk id="508" creationId="{00000000-0000-0000-0000-000000000000}"/>
          </ac:spMkLst>
        </pc:spChg>
      </pc:sldChg>
      <pc:sldChg chg="modSp add replId">
        <pc:chgData name="Guest User" userId="" providerId="Windows Live" clId="Web-{ACC0F49D-26EB-48A1-8E9E-A3220535BA82}" dt="2023-03-16T00:10:27.222" v="174" actId="20577"/>
        <pc:sldMkLst>
          <pc:docMk/>
          <pc:sldMk cId="1801935762" sldId="296"/>
        </pc:sldMkLst>
        <pc:spChg chg="mod">
          <ac:chgData name="Guest User" userId="" providerId="Windows Live" clId="Web-{ACC0F49D-26EB-48A1-8E9E-A3220535BA82}" dt="2023-03-16T00:10:27.222" v="174" actId="20577"/>
          <ac:spMkLst>
            <pc:docMk/>
            <pc:sldMk cId="1801935762" sldId="296"/>
            <ac:spMk id="521" creationId="{00000000-0000-0000-0000-000000000000}"/>
          </ac:spMkLst>
        </pc:spChg>
      </pc:sldChg>
      <pc:sldChg chg="modSp add replId">
        <pc:chgData name="Guest User" userId="" providerId="Windows Live" clId="Web-{ACC0F49D-26EB-48A1-8E9E-A3220535BA82}" dt="2023-03-16T00:12:55.210" v="190" actId="20577"/>
        <pc:sldMkLst>
          <pc:docMk/>
          <pc:sldMk cId="3035228738" sldId="297"/>
        </pc:sldMkLst>
        <pc:spChg chg="mod">
          <ac:chgData name="Guest User" userId="" providerId="Windows Live" clId="Web-{ACC0F49D-26EB-48A1-8E9E-A3220535BA82}" dt="2023-03-16T00:12:39.413" v="185" actId="20577"/>
          <ac:spMkLst>
            <pc:docMk/>
            <pc:sldMk cId="3035228738" sldId="297"/>
            <ac:spMk id="507" creationId="{00000000-0000-0000-0000-000000000000}"/>
          </ac:spMkLst>
        </pc:spChg>
        <pc:spChg chg="mod">
          <ac:chgData name="Guest User" userId="" providerId="Windows Live" clId="Web-{ACC0F49D-26EB-48A1-8E9E-A3220535BA82}" dt="2023-03-16T00:12:55.210" v="190" actId="20577"/>
          <ac:spMkLst>
            <pc:docMk/>
            <pc:sldMk cId="3035228738" sldId="297"/>
            <ac:spMk id="508" creationId="{00000000-0000-0000-0000-000000000000}"/>
          </ac:spMkLst>
        </pc:spChg>
      </pc:sldChg>
      <pc:sldChg chg="add del replId">
        <pc:chgData name="Guest User" userId="" providerId="Windows Live" clId="Web-{ACC0F49D-26EB-48A1-8E9E-A3220535BA82}" dt="2023-03-16T00:19:17.360" v="203"/>
        <pc:sldMkLst>
          <pc:docMk/>
          <pc:sldMk cId="479073856" sldId="298"/>
        </pc:sldMkLst>
      </pc:sldChg>
    </pc:docChg>
  </pc:docChgLst>
  <pc:docChgLst>
    <pc:chgData name="Guest User" providerId="Windows Live" clId="Web-{7B466C59-48BB-4B86-BDBB-8F59601DC4B8}"/>
    <pc:docChg chg="modSld">
      <pc:chgData name="Guest User" userId="" providerId="Windows Live" clId="Web-{7B466C59-48BB-4B86-BDBB-8F59601DC4B8}" dt="2023-03-15T23:48:51.566" v="2" actId="20577"/>
      <pc:docMkLst>
        <pc:docMk/>
      </pc:docMkLst>
      <pc:sldChg chg="modSp">
        <pc:chgData name="Guest User" userId="" providerId="Windows Live" clId="Web-{7B466C59-48BB-4B86-BDBB-8F59601DC4B8}" dt="2023-03-15T23:48:51.566" v="2" actId="20577"/>
        <pc:sldMkLst>
          <pc:docMk/>
          <pc:sldMk cId="0" sldId="258"/>
        </pc:sldMkLst>
        <pc:spChg chg="mod">
          <ac:chgData name="Guest User" userId="" providerId="Windows Live" clId="Web-{7B466C59-48BB-4B86-BDBB-8F59601DC4B8}" dt="2023-03-15T23:48:51.566" v="2" actId="20577"/>
          <ac:spMkLst>
            <pc:docMk/>
            <pc:sldMk cId="0" sldId="258"/>
            <ac:spMk id="501" creationId="{00000000-0000-0000-0000-000000000000}"/>
          </ac:spMkLst>
        </pc:spChg>
      </pc:sldChg>
    </pc:docChg>
  </pc:docChgLst>
  <pc:docChgLst>
    <pc:chgData name="Guest User" providerId="Windows Live" clId="Web-{0F6ABEF3-0F0F-4DE8-9C83-C5FF3996BD90}"/>
    <pc:docChg chg="addSld modSld sldOrd">
      <pc:chgData name="Guest User" userId="" providerId="Windows Live" clId="Web-{0F6ABEF3-0F0F-4DE8-9C83-C5FF3996BD90}" dt="2023-03-16T08:07:33.997" v="74" actId="14100"/>
      <pc:docMkLst>
        <pc:docMk/>
      </pc:docMkLst>
      <pc:sldChg chg="addSp delSp modSp ord">
        <pc:chgData name="Guest User" userId="" providerId="Windows Live" clId="Web-{0F6ABEF3-0F0F-4DE8-9C83-C5FF3996BD90}" dt="2023-03-16T08:07:33.997" v="74" actId="14100"/>
        <pc:sldMkLst>
          <pc:docMk/>
          <pc:sldMk cId="0" sldId="274"/>
        </pc:sldMkLst>
        <pc:spChg chg="add del mod">
          <ac:chgData name="Guest User" userId="" providerId="Windows Live" clId="Web-{0F6ABEF3-0F0F-4DE8-9C83-C5FF3996BD90}" dt="2023-03-16T08:01:07.792" v="37"/>
          <ac:spMkLst>
            <pc:docMk/>
            <pc:sldMk cId="0" sldId="274"/>
            <ac:spMk id="3" creationId="{2BAB8C2E-2F28-AD36-347A-6645BB31E685}"/>
          </ac:spMkLst>
        </pc:spChg>
        <pc:spChg chg="add mod">
          <ac:chgData name="Guest User" userId="" providerId="Windows Live" clId="Web-{0F6ABEF3-0F0F-4DE8-9C83-C5FF3996BD90}" dt="2023-03-16T08:02:46.815" v="68" actId="20577"/>
          <ac:spMkLst>
            <pc:docMk/>
            <pc:sldMk cId="0" sldId="274"/>
            <ac:spMk id="4" creationId="{3E4963C2-E39C-DFE0-97C3-83BED060B3AE}"/>
          </ac:spMkLst>
        </pc:spChg>
        <pc:spChg chg="del mod">
          <ac:chgData name="Guest User" userId="" providerId="Windows Live" clId="Web-{0F6ABEF3-0F0F-4DE8-9C83-C5FF3996BD90}" dt="2023-03-16T08:01:03.245" v="32"/>
          <ac:spMkLst>
            <pc:docMk/>
            <pc:sldMk cId="0" sldId="274"/>
            <ac:spMk id="644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8"/>
          <ac:spMkLst>
            <pc:docMk/>
            <pc:sldMk cId="0" sldId="274"/>
            <ac:spMk id="651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7"/>
          <ac:spMkLst>
            <pc:docMk/>
            <pc:sldMk cId="0" sldId="274"/>
            <ac:spMk id="652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6"/>
          <ac:spMkLst>
            <pc:docMk/>
            <pc:sldMk cId="0" sldId="274"/>
            <ac:spMk id="653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5"/>
          <ac:spMkLst>
            <pc:docMk/>
            <pc:sldMk cId="0" sldId="274"/>
            <ac:spMk id="654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4"/>
          <ac:spMkLst>
            <pc:docMk/>
            <pc:sldMk cId="0" sldId="274"/>
            <ac:spMk id="655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3"/>
          <ac:spMkLst>
            <pc:docMk/>
            <pc:sldMk cId="0" sldId="274"/>
            <ac:spMk id="656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2"/>
          <ac:spMkLst>
            <pc:docMk/>
            <pc:sldMk cId="0" sldId="274"/>
            <ac:spMk id="657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1"/>
          <ac:spMkLst>
            <pc:docMk/>
            <pc:sldMk cId="0" sldId="274"/>
            <ac:spMk id="658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20"/>
          <ac:spMkLst>
            <pc:docMk/>
            <pc:sldMk cId="0" sldId="274"/>
            <ac:spMk id="659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19"/>
          <ac:spMkLst>
            <pc:docMk/>
            <pc:sldMk cId="0" sldId="274"/>
            <ac:spMk id="660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18"/>
          <ac:spMkLst>
            <pc:docMk/>
            <pc:sldMk cId="0" sldId="274"/>
            <ac:spMk id="661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17"/>
          <ac:spMkLst>
            <pc:docMk/>
            <pc:sldMk cId="0" sldId="274"/>
            <ac:spMk id="662" creationId="{00000000-0000-0000-0000-000000000000}"/>
          </ac:spMkLst>
        </pc:spChg>
        <pc:spChg chg="del">
          <ac:chgData name="Guest User" userId="" providerId="Windows Live" clId="Web-{0F6ABEF3-0F0F-4DE8-9C83-C5FF3996BD90}" dt="2023-03-16T08:00:56.510" v="16"/>
          <ac:spMkLst>
            <pc:docMk/>
            <pc:sldMk cId="0" sldId="274"/>
            <ac:spMk id="663" creationId="{00000000-0000-0000-0000-000000000000}"/>
          </ac:spMkLst>
        </pc:spChg>
        <pc:picChg chg="add mod">
          <ac:chgData name="Guest User" userId="" providerId="Windows Live" clId="Web-{0F6ABEF3-0F0F-4DE8-9C83-C5FF3996BD90}" dt="2023-03-16T08:07:33.997" v="74" actId="14100"/>
          <ac:picMkLst>
            <pc:docMk/>
            <pc:sldMk cId="0" sldId="274"/>
            <ac:picMk id="5" creationId="{7C886E8D-CE01-C985-7625-96DAF30AC627}"/>
          </ac:picMkLst>
        </pc:picChg>
        <pc:cxnChg chg="del">
          <ac:chgData name="Guest User" userId="" providerId="Windows Live" clId="Web-{0F6ABEF3-0F0F-4DE8-9C83-C5FF3996BD90}" dt="2023-03-16T08:01:05.167" v="36"/>
          <ac:cxnSpMkLst>
            <pc:docMk/>
            <pc:sldMk cId="0" sldId="274"/>
            <ac:cxnSpMk id="646" creationId="{00000000-0000-0000-0000-000000000000}"/>
          </ac:cxnSpMkLst>
        </pc:cxnChg>
        <pc:cxnChg chg="del">
          <ac:chgData name="Guest User" userId="" providerId="Windows Live" clId="Web-{0F6ABEF3-0F0F-4DE8-9C83-C5FF3996BD90}" dt="2023-03-16T08:01:05.167" v="35"/>
          <ac:cxnSpMkLst>
            <pc:docMk/>
            <pc:sldMk cId="0" sldId="274"/>
            <ac:cxnSpMk id="647" creationId="{00000000-0000-0000-0000-000000000000}"/>
          </ac:cxnSpMkLst>
        </pc:cxnChg>
        <pc:cxnChg chg="del">
          <ac:chgData name="Guest User" userId="" providerId="Windows Live" clId="Web-{0F6ABEF3-0F0F-4DE8-9C83-C5FF3996BD90}" dt="2023-03-16T08:01:05.167" v="34"/>
          <ac:cxnSpMkLst>
            <pc:docMk/>
            <pc:sldMk cId="0" sldId="274"/>
            <ac:cxnSpMk id="648" creationId="{00000000-0000-0000-0000-000000000000}"/>
          </ac:cxnSpMkLst>
        </pc:cxnChg>
        <pc:cxnChg chg="del">
          <ac:chgData name="Guest User" userId="" providerId="Windows Live" clId="Web-{0F6ABEF3-0F0F-4DE8-9C83-C5FF3996BD90}" dt="2023-03-16T08:01:05.167" v="33"/>
          <ac:cxnSpMkLst>
            <pc:docMk/>
            <pc:sldMk cId="0" sldId="274"/>
            <ac:cxnSpMk id="649" creationId="{00000000-0000-0000-0000-000000000000}"/>
          </ac:cxnSpMkLst>
        </pc:cxnChg>
        <pc:cxnChg chg="del mod">
          <ac:chgData name="Guest User" userId="" providerId="Windows Live" clId="Web-{0F6ABEF3-0F0F-4DE8-9C83-C5FF3996BD90}" dt="2023-03-16T08:00:59.229" v="30"/>
          <ac:cxnSpMkLst>
            <pc:docMk/>
            <pc:sldMk cId="0" sldId="274"/>
            <ac:cxnSpMk id="650" creationId="{00000000-0000-0000-0000-000000000000}"/>
          </ac:cxnSpMkLst>
        </pc:cxnChg>
      </pc:sldChg>
      <pc:sldChg chg="addSp modSp add replId">
        <pc:chgData name="Guest User" userId="" providerId="Windows Live" clId="Web-{0F6ABEF3-0F0F-4DE8-9C83-C5FF3996BD90}" dt="2023-03-16T08:00:36.384" v="14" actId="20577"/>
        <pc:sldMkLst>
          <pc:docMk/>
          <pc:sldMk cId="1705457009" sldId="298"/>
        </pc:sldMkLst>
        <pc:spChg chg="mod">
          <ac:chgData name="Guest User" userId="" providerId="Windows Live" clId="Web-{0F6ABEF3-0F0F-4DE8-9C83-C5FF3996BD90}" dt="2023-03-16T08:00:36.384" v="14" actId="20577"/>
          <ac:spMkLst>
            <pc:docMk/>
            <pc:sldMk cId="1705457009" sldId="298"/>
            <ac:spMk id="514" creationId="{00000000-0000-0000-0000-000000000000}"/>
          </ac:spMkLst>
        </pc:spChg>
        <pc:picChg chg="add mod">
          <ac:chgData name="Guest User" userId="" providerId="Windows Live" clId="Web-{0F6ABEF3-0F0F-4DE8-9C83-C5FF3996BD90}" dt="2023-03-16T07:59:56.615" v="12" actId="1076"/>
          <ac:picMkLst>
            <pc:docMk/>
            <pc:sldMk cId="1705457009" sldId="298"/>
            <ac:picMk id="2" creationId="{EE5FE7C4-0406-3C8C-0BFD-42923A3A85B0}"/>
          </ac:picMkLst>
        </pc:picChg>
      </pc:sldChg>
      <pc:sldChg chg="addSp modSp">
        <pc:chgData name="Guest User" userId="" providerId="Windows Live" clId="Web-{0F6ABEF3-0F0F-4DE8-9C83-C5FF3996BD90}" dt="2023-03-16T08:07:07.432" v="71" actId="14100"/>
        <pc:sldMkLst>
          <pc:docMk/>
          <pc:sldMk cId="3876785338" sldId="299"/>
        </pc:sldMkLst>
        <pc:picChg chg="add mod">
          <ac:chgData name="Guest User" userId="" providerId="Windows Live" clId="Web-{0F6ABEF3-0F0F-4DE8-9C83-C5FF3996BD90}" dt="2023-03-16T08:07:07.432" v="71" actId="14100"/>
          <ac:picMkLst>
            <pc:docMk/>
            <pc:sldMk cId="3876785338" sldId="299"/>
            <ac:picMk id="3" creationId="{A41BFBFE-B38E-6113-D41F-E39B86D28F2E}"/>
          </ac:picMkLst>
        </pc:picChg>
      </pc:sldChg>
    </pc:docChg>
  </pc:docChgLst>
  <pc:docChgLst>
    <pc:chgData name="Lord Cluck" userId="41e783d5769463c8" providerId="LiveId" clId="{C5260910-A47B-44E2-9D19-44952FEE2712}"/>
    <pc:docChg chg="undo custSel addSld delSld modSld sldOrd">
      <pc:chgData name="Lord Cluck" userId="41e783d5769463c8" providerId="LiveId" clId="{C5260910-A47B-44E2-9D19-44952FEE2712}" dt="2023-03-16T19:07:27.293" v="1105"/>
      <pc:docMkLst>
        <pc:docMk/>
      </pc:docMkLst>
      <pc:sldChg chg="addSp delSp modSp mod">
        <pc:chgData name="Lord Cluck" userId="41e783d5769463c8" providerId="LiveId" clId="{C5260910-A47B-44E2-9D19-44952FEE2712}" dt="2023-03-16T17:38:34.311" v="66" actId="1076"/>
        <pc:sldMkLst>
          <pc:docMk/>
          <pc:sldMk cId="0" sldId="256"/>
        </pc:sldMkLst>
        <pc:spChg chg="mod">
          <ac:chgData name="Lord Cluck" userId="41e783d5769463c8" providerId="LiveId" clId="{C5260910-A47B-44E2-9D19-44952FEE2712}" dt="2023-03-16T17:35:27.869" v="36" actId="1076"/>
          <ac:spMkLst>
            <pc:docMk/>
            <pc:sldMk cId="0" sldId="256"/>
            <ac:spMk id="486" creationId="{00000000-0000-0000-0000-000000000000}"/>
          </ac:spMkLst>
        </pc:spChg>
        <pc:picChg chg="add mod">
          <ac:chgData name="Lord Cluck" userId="41e783d5769463c8" providerId="LiveId" clId="{C5260910-A47B-44E2-9D19-44952FEE2712}" dt="2023-03-16T17:36:00.453" v="43" actId="1076"/>
          <ac:picMkLst>
            <pc:docMk/>
            <pc:sldMk cId="0" sldId="256"/>
            <ac:picMk id="3" creationId="{5383C3BD-0A49-B82A-7FF5-7957A12A8BD7}"/>
          </ac:picMkLst>
        </pc:picChg>
        <pc:picChg chg="add mod">
          <ac:chgData name="Lord Cluck" userId="41e783d5769463c8" providerId="LiveId" clId="{C5260910-A47B-44E2-9D19-44952FEE2712}" dt="2023-03-16T17:36:22.816" v="48" actId="1076"/>
          <ac:picMkLst>
            <pc:docMk/>
            <pc:sldMk cId="0" sldId="256"/>
            <ac:picMk id="5" creationId="{D4056C10-3E29-FBE2-8FF5-85553B6C76BC}"/>
          </ac:picMkLst>
        </pc:picChg>
        <pc:picChg chg="add del mod">
          <ac:chgData name="Lord Cluck" userId="41e783d5769463c8" providerId="LiveId" clId="{C5260910-A47B-44E2-9D19-44952FEE2712}" dt="2023-03-16T17:36:46.206" v="52" actId="478"/>
          <ac:picMkLst>
            <pc:docMk/>
            <pc:sldMk cId="0" sldId="256"/>
            <ac:picMk id="7" creationId="{5217498E-DCE2-B39B-F3FC-6BA3D99D86C3}"/>
          </ac:picMkLst>
        </pc:picChg>
        <pc:picChg chg="add del mod">
          <ac:chgData name="Lord Cluck" userId="41e783d5769463c8" providerId="LiveId" clId="{C5260910-A47B-44E2-9D19-44952FEE2712}" dt="2023-03-16T17:36:58.814" v="54" actId="478"/>
          <ac:picMkLst>
            <pc:docMk/>
            <pc:sldMk cId="0" sldId="256"/>
            <ac:picMk id="9" creationId="{C3B9F917-9407-11E0-4534-830ED2365744}"/>
          </ac:picMkLst>
        </pc:picChg>
        <pc:picChg chg="add del mod">
          <ac:chgData name="Lord Cluck" userId="41e783d5769463c8" providerId="LiveId" clId="{C5260910-A47B-44E2-9D19-44952FEE2712}" dt="2023-03-16T17:37:20.383" v="58" actId="478"/>
          <ac:picMkLst>
            <pc:docMk/>
            <pc:sldMk cId="0" sldId="256"/>
            <ac:picMk id="11" creationId="{8179B015-66BA-0224-563E-0FD846C2D27E}"/>
          </ac:picMkLst>
        </pc:picChg>
        <pc:picChg chg="add mod">
          <ac:chgData name="Lord Cluck" userId="41e783d5769463c8" providerId="LiveId" clId="{C5260910-A47B-44E2-9D19-44952FEE2712}" dt="2023-03-16T17:38:34.311" v="66" actId="1076"/>
          <ac:picMkLst>
            <pc:docMk/>
            <pc:sldMk cId="0" sldId="256"/>
            <ac:picMk id="13" creationId="{3C2DB61B-C13B-3B7E-3341-2C61E7FE4CE5}"/>
          </ac:picMkLst>
        </pc:picChg>
      </pc:sldChg>
      <pc:sldChg chg="ord">
        <pc:chgData name="Lord Cluck" userId="41e783d5769463c8" providerId="LiveId" clId="{C5260910-A47B-44E2-9D19-44952FEE2712}" dt="2023-03-16T00:24:41.644" v="7"/>
        <pc:sldMkLst>
          <pc:docMk/>
          <pc:sldMk cId="0" sldId="257"/>
        </pc:sldMkLst>
      </pc:sldChg>
      <pc:sldChg chg="addSp delSp modSp mod ord">
        <pc:chgData name="Lord Cluck" userId="41e783d5769463c8" providerId="LiveId" clId="{C5260910-A47B-44E2-9D19-44952FEE2712}" dt="2023-03-16T17:34:49.993" v="28" actId="1076"/>
        <pc:sldMkLst>
          <pc:docMk/>
          <pc:sldMk cId="0" sldId="258"/>
        </pc:sldMkLst>
        <pc:spChg chg="mod">
          <ac:chgData name="Lord Cluck" userId="41e783d5769463c8" providerId="LiveId" clId="{C5260910-A47B-44E2-9D19-44952FEE2712}" dt="2023-03-16T17:32:00.606" v="12" actId="20577"/>
          <ac:spMkLst>
            <pc:docMk/>
            <pc:sldMk cId="0" sldId="258"/>
            <ac:spMk id="501" creationId="{00000000-0000-0000-0000-000000000000}"/>
          </ac:spMkLst>
        </pc:spChg>
        <pc:picChg chg="add del mod">
          <ac:chgData name="Lord Cluck" userId="41e783d5769463c8" providerId="LiveId" clId="{C5260910-A47B-44E2-9D19-44952FEE2712}" dt="2023-03-16T17:33:08.619" v="16" actId="478"/>
          <ac:picMkLst>
            <pc:docMk/>
            <pc:sldMk cId="0" sldId="258"/>
            <ac:picMk id="3" creationId="{E5D571B7-BD22-01F3-13D9-E441AA9F8D56}"/>
          </ac:picMkLst>
        </pc:picChg>
        <pc:picChg chg="add del mod">
          <ac:chgData name="Lord Cluck" userId="41e783d5769463c8" providerId="LiveId" clId="{C5260910-A47B-44E2-9D19-44952FEE2712}" dt="2023-03-16T17:34:09.239" v="18" actId="478"/>
          <ac:picMkLst>
            <pc:docMk/>
            <pc:sldMk cId="0" sldId="258"/>
            <ac:picMk id="5" creationId="{198C3DF4-DD70-DD3B-6BBD-2F5C9C4F428A}"/>
          </ac:picMkLst>
        </pc:picChg>
        <pc:picChg chg="add mod">
          <ac:chgData name="Lord Cluck" userId="41e783d5769463c8" providerId="LiveId" clId="{C5260910-A47B-44E2-9D19-44952FEE2712}" dt="2023-03-16T17:34:29.722" v="22" actId="14100"/>
          <ac:picMkLst>
            <pc:docMk/>
            <pc:sldMk cId="0" sldId="258"/>
            <ac:picMk id="7" creationId="{D9DA36F7-7E73-8462-76E4-1E6DBD3DF6FE}"/>
          </ac:picMkLst>
        </pc:picChg>
        <pc:picChg chg="add mod">
          <ac:chgData name="Lord Cluck" userId="41e783d5769463c8" providerId="LiveId" clId="{C5260910-A47B-44E2-9D19-44952FEE2712}" dt="2023-03-16T17:34:49.993" v="28" actId="1076"/>
          <ac:picMkLst>
            <pc:docMk/>
            <pc:sldMk cId="0" sldId="258"/>
            <ac:picMk id="9" creationId="{123E3843-B45E-AD1C-8442-C38B1535142D}"/>
          </ac:picMkLst>
        </pc:picChg>
      </pc:sldChg>
      <pc:sldChg chg="addSp modSp mod">
        <pc:chgData name="Lord Cluck" userId="41e783d5769463c8" providerId="LiveId" clId="{C5260910-A47B-44E2-9D19-44952FEE2712}" dt="2023-03-16T17:39:10.858" v="73" actId="1076"/>
        <pc:sldMkLst>
          <pc:docMk/>
          <pc:sldMk cId="0" sldId="259"/>
        </pc:sldMkLst>
        <pc:picChg chg="add mod">
          <ac:chgData name="Lord Cluck" userId="41e783d5769463c8" providerId="LiveId" clId="{C5260910-A47B-44E2-9D19-44952FEE2712}" dt="2023-03-16T17:39:10.858" v="73" actId="1076"/>
          <ac:picMkLst>
            <pc:docMk/>
            <pc:sldMk cId="0" sldId="259"/>
            <ac:picMk id="3" creationId="{359A12FF-7447-17BF-906A-6A0B164A7DA7}"/>
          </ac:picMkLst>
        </pc:picChg>
      </pc:sldChg>
      <pc:sldChg chg="addSp delSp modSp mod modNotesTx">
        <pc:chgData name="Lord Cluck" userId="41e783d5769463c8" providerId="LiveId" clId="{C5260910-A47B-44E2-9D19-44952FEE2712}" dt="2023-03-16T18:41:18.984" v="557" actId="1076"/>
        <pc:sldMkLst>
          <pc:docMk/>
          <pc:sldMk cId="0" sldId="260"/>
        </pc:sldMkLst>
        <pc:spChg chg="mod">
          <ac:chgData name="Lord Cluck" userId="41e783d5769463c8" providerId="LiveId" clId="{C5260910-A47B-44E2-9D19-44952FEE2712}" dt="2023-03-16T18:08:46.426" v="201" actId="1076"/>
          <ac:spMkLst>
            <pc:docMk/>
            <pc:sldMk cId="0" sldId="260"/>
            <ac:spMk id="514" creationId="{00000000-0000-0000-0000-000000000000}"/>
          </ac:spMkLst>
        </pc:spChg>
        <pc:picChg chg="add mod ord">
          <ac:chgData name="Lord Cluck" userId="41e783d5769463c8" providerId="LiveId" clId="{C5260910-A47B-44E2-9D19-44952FEE2712}" dt="2023-03-16T18:41:18.984" v="557" actId="1076"/>
          <ac:picMkLst>
            <pc:docMk/>
            <pc:sldMk cId="0" sldId="260"/>
            <ac:picMk id="3" creationId="{D1C01BE2-D53B-DF60-B9EF-086127E7F72C}"/>
          </ac:picMkLst>
        </pc:picChg>
        <pc:picChg chg="add mod">
          <ac:chgData name="Lord Cluck" userId="41e783d5769463c8" providerId="LiveId" clId="{C5260910-A47B-44E2-9D19-44952FEE2712}" dt="2023-03-16T18:16:50.709" v="286" actId="1076"/>
          <ac:picMkLst>
            <pc:docMk/>
            <pc:sldMk cId="0" sldId="260"/>
            <ac:picMk id="5" creationId="{EF612302-0B1B-B22E-20AC-AE1CDABE7D32}"/>
          </ac:picMkLst>
        </pc:picChg>
        <pc:picChg chg="add del mod">
          <ac:chgData name="Lord Cluck" userId="41e783d5769463c8" providerId="LiveId" clId="{C5260910-A47B-44E2-9D19-44952FEE2712}" dt="2023-03-16T18:26:53.271" v="468" actId="478"/>
          <ac:picMkLst>
            <pc:docMk/>
            <pc:sldMk cId="0" sldId="260"/>
            <ac:picMk id="7" creationId="{7B5553FE-CE82-C9B5-1002-AA1B8B8FC80E}"/>
          </ac:picMkLst>
        </pc:picChg>
        <pc:picChg chg="add del mod">
          <ac:chgData name="Lord Cluck" userId="41e783d5769463c8" providerId="LiveId" clId="{C5260910-A47B-44E2-9D19-44952FEE2712}" dt="2023-03-16T18:40:37.141" v="536" actId="478"/>
          <ac:picMkLst>
            <pc:docMk/>
            <pc:sldMk cId="0" sldId="260"/>
            <ac:picMk id="9" creationId="{9FA8AF4F-3512-03BC-1A02-C62CDBE762B9}"/>
          </ac:picMkLst>
        </pc:picChg>
      </pc:sldChg>
      <pc:sldChg chg="addSp modSp mod">
        <pc:chgData name="Lord Cluck" userId="41e783d5769463c8" providerId="LiveId" clId="{C5260910-A47B-44E2-9D19-44952FEE2712}" dt="2023-03-16T17:40:08.593" v="78" actId="1076"/>
        <pc:sldMkLst>
          <pc:docMk/>
          <pc:sldMk cId="0" sldId="261"/>
        </pc:sldMkLst>
        <pc:picChg chg="add mod">
          <ac:chgData name="Lord Cluck" userId="41e783d5769463c8" providerId="LiveId" clId="{C5260910-A47B-44E2-9D19-44952FEE2712}" dt="2023-03-16T17:40:08.593" v="78" actId="1076"/>
          <ac:picMkLst>
            <pc:docMk/>
            <pc:sldMk cId="0" sldId="261"/>
            <ac:picMk id="3" creationId="{F568575E-4C36-EA94-7B13-D6153E95432F}"/>
          </ac:picMkLst>
        </pc:picChg>
      </pc:sldChg>
      <pc:sldChg chg="addSp delSp modSp mod">
        <pc:chgData name="Lord Cluck" userId="41e783d5769463c8" providerId="LiveId" clId="{C5260910-A47B-44E2-9D19-44952FEE2712}" dt="2023-03-16T18:23:22.912" v="460" actId="20577"/>
        <pc:sldMkLst>
          <pc:docMk/>
          <pc:sldMk cId="0" sldId="262"/>
        </pc:sldMkLst>
        <pc:spChg chg="mod">
          <ac:chgData name="Lord Cluck" userId="41e783d5769463c8" providerId="LiveId" clId="{C5260910-A47B-44E2-9D19-44952FEE2712}" dt="2023-03-16T18:05:55.759" v="174"/>
          <ac:spMkLst>
            <pc:docMk/>
            <pc:sldMk cId="0" sldId="262"/>
            <ac:spMk id="3" creationId="{FC5D2433-D8D3-2EE7-8042-9CED65544BF2}"/>
          </ac:spMkLst>
        </pc:spChg>
        <pc:spChg chg="mod">
          <ac:chgData name="Lord Cluck" userId="41e783d5769463c8" providerId="LiveId" clId="{C5260910-A47B-44E2-9D19-44952FEE2712}" dt="2023-03-16T18:05:55.759" v="174"/>
          <ac:spMkLst>
            <pc:docMk/>
            <pc:sldMk cId="0" sldId="262"/>
            <ac:spMk id="4" creationId="{2A9C0FA0-DC97-8011-C00C-545C54B7CB02}"/>
          </ac:spMkLst>
        </pc:spChg>
        <pc:spChg chg="mod">
          <ac:chgData name="Lord Cluck" userId="41e783d5769463c8" providerId="LiveId" clId="{C5260910-A47B-44E2-9D19-44952FEE2712}" dt="2023-03-16T18:05:55.759" v="174"/>
          <ac:spMkLst>
            <pc:docMk/>
            <pc:sldMk cId="0" sldId="262"/>
            <ac:spMk id="5" creationId="{E893D130-47A2-6FC0-99AD-1DCB91A6108F}"/>
          </ac:spMkLst>
        </pc:spChg>
        <pc:spChg chg="mod">
          <ac:chgData name="Lord Cluck" userId="41e783d5769463c8" providerId="LiveId" clId="{C5260910-A47B-44E2-9D19-44952FEE2712}" dt="2023-03-16T18:05:55.759" v="174"/>
          <ac:spMkLst>
            <pc:docMk/>
            <pc:sldMk cId="0" sldId="262"/>
            <ac:spMk id="6" creationId="{E441D840-D52F-5CF2-5E13-D688F1542E6A}"/>
          </ac:spMkLst>
        </pc:spChg>
        <pc:spChg chg="add del mod">
          <ac:chgData name="Lord Cluck" userId="41e783d5769463c8" providerId="LiveId" clId="{C5260910-A47B-44E2-9D19-44952FEE2712}" dt="2023-03-16T18:07:17.877" v="189"/>
          <ac:spMkLst>
            <pc:docMk/>
            <pc:sldMk cId="0" sldId="262"/>
            <ac:spMk id="8" creationId="{AB1B57B6-5BB5-E8D6-B7E0-C96A38A93DFD}"/>
          </ac:spMkLst>
        </pc:spChg>
        <pc:spChg chg="add mod">
          <ac:chgData name="Lord Cluck" userId="41e783d5769463c8" providerId="LiveId" clId="{C5260910-A47B-44E2-9D19-44952FEE2712}" dt="2023-03-16T18:23:22.912" v="460" actId="20577"/>
          <ac:spMkLst>
            <pc:docMk/>
            <pc:sldMk cId="0" sldId="262"/>
            <ac:spMk id="9" creationId="{E7CDB50F-B65E-DCDE-8B48-923EA29138D1}"/>
          </ac:spMkLst>
        </pc:spChg>
        <pc:spChg chg="mod">
          <ac:chgData name="Lord Cluck" userId="41e783d5769463c8" providerId="LiveId" clId="{C5260910-A47B-44E2-9D19-44952FEE2712}" dt="2023-03-16T18:07:25.055" v="191" actId="20577"/>
          <ac:spMkLst>
            <pc:docMk/>
            <pc:sldMk cId="0" sldId="262"/>
            <ac:spMk id="527" creationId="{00000000-0000-0000-0000-000000000000}"/>
          </ac:spMkLst>
        </pc:spChg>
        <pc:grpChg chg="add mod">
          <ac:chgData name="Lord Cluck" userId="41e783d5769463c8" providerId="LiveId" clId="{C5260910-A47B-44E2-9D19-44952FEE2712}" dt="2023-03-16T18:06:24.954" v="187" actId="1076"/>
          <ac:grpSpMkLst>
            <pc:docMk/>
            <pc:sldMk cId="0" sldId="262"/>
            <ac:grpSpMk id="2" creationId="{1905614D-6517-E654-7060-8DDF2DC4D959}"/>
          </ac:grpSpMkLst>
        </pc:grpChg>
        <pc:picChg chg="add mod">
          <ac:chgData name="Lord Cluck" userId="41e783d5769463c8" providerId="LiveId" clId="{C5260910-A47B-44E2-9D19-44952FEE2712}" dt="2023-03-16T18:06:24.954" v="187" actId="1076"/>
          <ac:picMkLst>
            <pc:docMk/>
            <pc:sldMk cId="0" sldId="262"/>
            <ac:picMk id="7" creationId="{2C2029C0-FC39-391D-981A-37AAAE177522}"/>
          </ac:picMkLst>
        </pc:picChg>
      </pc:sldChg>
      <pc:sldChg chg="addSp delSp modSp mod ord">
        <pc:chgData name="Lord Cluck" userId="41e783d5769463c8" providerId="LiveId" clId="{C5260910-A47B-44E2-9D19-44952FEE2712}" dt="2023-03-16T18:39:56.222" v="529" actId="1076"/>
        <pc:sldMkLst>
          <pc:docMk/>
          <pc:sldMk cId="0" sldId="269"/>
        </pc:sldMkLst>
        <pc:spChg chg="mod">
          <ac:chgData name="Lord Cluck" userId="41e783d5769463c8" providerId="LiveId" clId="{C5260910-A47B-44E2-9D19-44952FEE2712}" dt="2023-03-16T18:38:13.127" v="503" actId="20577"/>
          <ac:spMkLst>
            <pc:docMk/>
            <pc:sldMk cId="0" sldId="269"/>
            <ac:spMk id="586" creationId="{00000000-0000-0000-0000-000000000000}"/>
          </ac:spMkLst>
        </pc:spChg>
        <pc:picChg chg="mod">
          <ac:chgData name="Lord Cluck" userId="41e783d5769463c8" providerId="LiveId" clId="{C5260910-A47B-44E2-9D19-44952FEE2712}" dt="2023-03-16T18:39:26.383" v="521" actId="1076"/>
          <ac:picMkLst>
            <pc:docMk/>
            <pc:sldMk cId="0" sldId="269"/>
            <ac:picMk id="2" creationId="{7738D4E9-5C95-DF41-B8B7-74D8A534E713}"/>
          </ac:picMkLst>
        </pc:picChg>
        <pc:picChg chg="add del mod">
          <ac:chgData name="Lord Cluck" userId="41e783d5769463c8" providerId="LiveId" clId="{C5260910-A47B-44E2-9D19-44952FEE2712}" dt="2023-03-16T18:39:02.521" v="511" actId="478"/>
          <ac:picMkLst>
            <pc:docMk/>
            <pc:sldMk cId="0" sldId="269"/>
            <ac:picMk id="4" creationId="{5A30B610-BFE8-C8DE-3EB1-783F1A372348}"/>
          </ac:picMkLst>
        </pc:picChg>
        <pc:picChg chg="add mod">
          <ac:chgData name="Lord Cluck" userId="41e783d5769463c8" providerId="LiveId" clId="{C5260910-A47B-44E2-9D19-44952FEE2712}" dt="2023-03-16T18:39:22.417" v="519" actId="1076"/>
          <ac:picMkLst>
            <pc:docMk/>
            <pc:sldMk cId="0" sldId="269"/>
            <ac:picMk id="6" creationId="{5470D729-8F45-8927-839F-4663D348103D}"/>
          </ac:picMkLst>
        </pc:picChg>
        <pc:picChg chg="add mod">
          <ac:chgData name="Lord Cluck" userId="41e783d5769463c8" providerId="LiveId" clId="{C5260910-A47B-44E2-9D19-44952FEE2712}" dt="2023-03-16T18:39:56.222" v="529" actId="1076"/>
          <ac:picMkLst>
            <pc:docMk/>
            <pc:sldMk cId="0" sldId="269"/>
            <ac:picMk id="8" creationId="{0AFBCD31-C087-3147-C75E-99BC72CBA508}"/>
          </ac:picMkLst>
        </pc:picChg>
      </pc:sldChg>
      <pc:sldChg chg="del">
        <pc:chgData name="Lord Cluck" userId="41e783d5769463c8" providerId="LiveId" clId="{C5260910-A47B-44E2-9D19-44952FEE2712}" dt="2023-03-16T18:46:57.649" v="593" actId="47"/>
        <pc:sldMkLst>
          <pc:docMk/>
          <pc:sldMk cId="0" sldId="273"/>
        </pc:sldMkLst>
      </pc:sldChg>
      <pc:sldChg chg="modSp del">
        <pc:chgData name="Lord Cluck" userId="41e783d5769463c8" providerId="LiveId" clId="{C5260910-A47B-44E2-9D19-44952FEE2712}" dt="2023-03-16T18:46:55.204" v="592" actId="47"/>
        <pc:sldMkLst>
          <pc:docMk/>
          <pc:sldMk cId="0" sldId="275"/>
        </pc:sldMkLst>
        <pc:picChg chg="mod">
          <ac:chgData name="Lord Cluck" userId="41e783d5769463c8" providerId="LiveId" clId="{C5260910-A47B-44E2-9D19-44952FEE2712}" dt="2023-03-16T18:05:33.561" v="173" actId="14826"/>
          <ac:picMkLst>
            <pc:docMk/>
            <pc:sldMk cId="0" sldId="275"/>
            <ac:picMk id="675" creationId="{00000000-0000-0000-0000-000000000000}"/>
          </ac:picMkLst>
        </pc:picChg>
      </pc:sldChg>
      <pc:sldChg chg="del">
        <pc:chgData name="Lord Cluck" userId="41e783d5769463c8" providerId="LiveId" clId="{C5260910-A47B-44E2-9D19-44952FEE2712}" dt="2023-03-16T18:46:53.469" v="591" actId="47"/>
        <pc:sldMkLst>
          <pc:docMk/>
          <pc:sldMk cId="0" sldId="276"/>
        </pc:sldMkLst>
      </pc:sldChg>
      <pc:sldChg chg="del">
        <pc:chgData name="Lord Cluck" userId="41e783d5769463c8" providerId="LiveId" clId="{C5260910-A47B-44E2-9D19-44952FEE2712}" dt="2023-03-16T18:46:51.871" v="590" actId="47"/>
        <pc:sldMkLst>
          <pc:docMk/>
          <pc:sldMk cId="0" sldId="277"/>
        </pc:sldMkLst>
      </pc:sldChg>
      <pc:sldChg chg="del">
        <pc:chgData name="Lord Cluck" userId="41e783d5769463c8" providerId="LiveId" clId="{C5260910-A47B-44E2-9D19-44952FEE2712}" dt="2023-03-16T18:46:41.181" v="589" actId="47"/>
        <pc:sldMkLst>
          <pc:docMk/>
          <pc:sldMk cId="0" sldId="280"/>
        </pc:sldMkLst>
      </pc:sldChg>
      <pc:sldChg chg="del">
        <pc:chgData name="Lord Cluck" userId="41e783d5769463c8" providerId="LiveId" clId="{C5260910-A47B-44E2-9D19-44952FEE2712}" dt="2023-03-16T18:46:37.376" v="588" actId="47"/>
        <pc:sldMkLst>
          <pc:docMk/>
          <pc:sldMk cId="0" sldId="281"/>
        </pc:sldMkLst>
      </pc:sldChg>
      <pc:sldChg chg="del">
        <pc:chgData name="Lord Cluck" userId="41e783d5769463c8" providerId="LiveId" clId="{C5260910-A47B-44E2-9D19-44952FEE2712}" dt="2023-03-16T18:46:31.753" v="587" actId="47"/>
        <pc:sldMkLst>
          <pc:docMk/>
          <pc:sldMk cId="0" sldId="282"/>
        </pc:sldMkLst>
      </pc:sldChg>
      <pc:sldChg chg="del">
        <pc:chgData name="Lord Cluck" userId="41e783d5769463c8" providerId="LiveId" clId="{C5260910-A47B-44E2-9D19-44952FEE2712}" dt="2023-03-16T18:46:29.960" v="586" actId="47"/>
        <pc:sldMkLst>
          <pc:docMk/>
          <pc:sldMk cId="0" sldId="283"/>
        </pc:sldMkLst>
      </pc:sldChg>
      <pc:sldChg chg="modSp del mod">
        <pc:chgData name="Lord Cluck" userId="41e783d5769463c8" providerId="LiveId" clId="{C5260910-A47B-44E2-9D19-44952FEE2712}" dt="2023-03-16T18:46:28.915" v="585" actId="47"/>
        <pc:sldMkLst>
          <pc:docMk/>
          <pc:sldMk cId="0" sldId="284"/>
        </pc:sldMkLst>
        <pc:graphicFrameChg chg="modGraphic">
          <ac:chgData name="Lord Cluck" userId="41e783d5769463c8" providerId="LiveId" clId="{C5260910-A47B-44E2-9D19-44952FEE2712}" dt="2023-03-15T23:54:35.363" v="3" actId="6549"/>
          <ac:graphicFrameMkLst>
            <pc:docMk/>
            <pc:sldMk cId="0" sldId="284"/>
            <ac:graphicFrameMk id="809" creationId="{00000000-0000-0000-0000-000000000000}"/>
          </ac:graphicFrameMkLst>
        </pc:graphicFrameChg>
      </pc:sldChg>
      <pc:sldChg chg="del">
        <pc:chgData name="Lord Cluck" userId="41e783d5769463c8" providerId="LiveId" clId="{C5260910-A47B-44E2-9D19-44952FEE2712}" dt="2023-03-16T18:02:27.618" v="171" actId="47"/>
        <pc:sldMkLst>
          <pc:docMk/>
          <pc:sldMk cId="0" sldId="285"/>
        </pc:sldMkLst>
      </pc:sldChg>
      <pc:sldChg chg="del">
        <pc:chgData name="Lord Cluck" userId="41e783d5769463c8" providerId="LiveId" clId="{C5260910-A47B-44E2-9D19-44952FEE2712}" dt="2023-03-16T18:02:22.051" v="170" actId="47"/>
        <pc:sldMkLst>
          <pc:docMk/>
          <pc:sldMk cId="0" sldId="286"/>
        </pc:sldMkLst>
      </pc:sldChg>
      <pc:sldChg chg="del">
        <pc:chgData name="Lord Cluck" userId="41e783d5769463c8" providerId="LiveId" clId="{C5260910-A47B-44E2-9D19-44952FEE2712}" dt="2023-03-16T18:46:27.490" v="584" actId="47"/>
        <pc:sldMkLst>
          <pc:docMk/>
          <pc:sldMk cId="0" sldId="287"/>
        </pc:sldMkLst>
      </pc:sldChg>
      <pc:sldChg chg="del">
        <pc:chgData name="Lord Cluck" userId="41e783d5769463c8" providerId="LiveId" clId="{C5260910-A47B-44E2-9D19-44952FEE2712}" dt="2023-03-16T18:46:18.790" v="583" actId="47"/>
        <pc:sldMkLst>
          <pc:docMk/>
          <pc:sldMk cId="0" sldId="289"/>
        </pc:sldMkLst>
      </pc:sldChg>
      <pc:sldChg chg="del">
        <pc:chgData name="Lord Cluck" userId="41e783d5769463c8" providerId="LiveId" clId="{C5260910-A47B-44E2-9D19-44952FEE2712}" dt="2023-03-16T18:46:16.687" v="582" actId="47"/>
        <pc:sldMkLst>
          <pc:docMk/>
          <pc:sldMk cId="0" sldId="290"/>
        </pc:sldMkLst>
      </pc:sldChg>
      <pc:sldChg chg="modSp mod">
        <pc:chgData name="Lord Cluck" userId="41e783d5769463c8" providerId="LiveId" clId="{C5260910-A47B-44E2-9D19-44952FEE2712}" dt="2023-03-16T19:07:27.293" v="1105"/>
        <pc:sldMkLst>
          <pc:docMk/>
          <pc:sldMk cId="0" sldId="293"/>
        </pc:sldMkLst>
        <pc:spChg chg="mod">
          <ac:chgData name="Lord Cluck" userId="41e783d5769463c8" providerId="LiveId" clId="{C5260910-A47B-44E2-9D19-44952FEE2712}" dt="2023-03-16T19:07:27.293" v="1105"/>
          <ac:spMkLst>
            <pc:docMk/>
            <pc:sldMk cId="0" sldId="293"/>
            <ac:spMk id="1533" creationId="{00000000-0000-0000-0000-000000000000}"/>
          </ac:spMkLst>
        </pc:spChg>
      </pc:sldChg>
      <pc:sldChg chg="del">
        <pc:chgData name="Lord Cluck" userId="41e783d5769463c8" providerId="LiveId" clId="{C5260910-A47B-44E2-9D19-44952FEE2712}" dt="2023-03-16T18:02:43.184" v="172" actId="47"/>
        <pc:sldMkLst>
          <pc:docMk/>
          <pc:sldMk cId="0" sldId="294"/>
        </pc:sldMkLst>
      </pc:sldChg>
      <pc:sldChg chg="modSp mod">
        <pc:chgData name="Lord Cluck" userId="41e783d5769463c8" providerId="LiveId" clId="{C5260910-A47B-44E2-9D19-44952FEE2712}" dt="2023-03-16T18:22:44.721" v="398" actId="20577"/>
        <pc:sldMkLst>
          <pc:docMk/>
          <pc:sldMk cId="523626399" sldId="295"/>
        </pc:sldMkLst>
        <pc:spChg chg="mod">
          <ac:chgData name="Lord Cluck" userId="41e783d5769463c8" providerId="LiveId" clId="{C5260910-A47B-44E2-9D19-44952FEE2712}" dt="2023-03-16T18:22:44.721" v="398" actId="20577"/>
          <ac:spMkLst>
            <pc:docMk/>
            <pc:sldMk cId="523626399" sldId="295"/>
            <ac:spMk id="508" creationId="{00000000-0000-0000-0000-000000000000}"/>
          </ac:spMkLst>
        </pc:spChg>
      </pc:sldChg>
      <pc:sldChg chg="addSp modSp mod">
        <pc:chgData name="Lord Cluck" userId="41e783d5769463c8" providerId="LiveId" clId="{C5260910-A47B-44E2-9D19-44952FEE2712}" dt="2023-03-16T17:41:14.551" v="90" actId="1076"/>
        <pc:sldMkLst>
          <pc:docMk/>
          <pc:sldMk cId="1801935762" sldId="296"/>
        </pc:sldMkLst>
        <pc:picChg chg="add mod">
          <ac:chgData name="Lord Cluck" userId="41e783d5769463c8" providerId="LiveId" clId="{C5260910-A47B-44E2-9D19-44952FEE2712}" dt="2023-03-16T17:40:45.680" v="83" actId="1076"/>
          <ac:picMkLst>
            <pc:docMk/>
            <pc:sldMk cId="1801935762" sldId="296"/>
            <ac:picMk id="3" creationId="{DC3BFF5A-42C9-E054-29A0-8A745A5F8757}"/>
          </ac:picMkLst>
        </pc:picChg>
        <pc:picChg chg="add mod">
          <ac:chgData name="Lord Cluck" userId="41e783d5769463c8" providerId="LiveId" clId="{C5260910-A47B-44E2-9D19-44952FEE2712}" dt="2023-03-16T17:41:14.551" v="90" actId="1076"/>
          <ac:picMkLst>
            <pc:docMk/>
            <pc:sldMk cId="1801935762" sldId="296"/>
            <ac:picMk id="5" creationId="{D6D6D03C-0F3A-F98D-1320-E48FFD101CE1}"/>
          </ac:picMkLst>
        </pc:picChg>
      </pc:sldChg>
      <pc:sldChg chg="addSp delSp modSp add mod modTransition">
        <pc:chgData name="Lord Cluck" userId="41e783d5769463c8" providerId="LiveId" clId="{C5260910-A47B-44E2-9D19-44952FEE2712}" dt="2023-03-16T18:50:54.449" v="636" actId="255"/>
        <pc:sldMkLst>
          <pc:docMk/>
          <pc:sldMk cId="1843090367" sldId="300"/>
        </pc:sldMkLst>
        <pc:spChg chg="mod">
          <ac:chgData name="Lord Cluck" userId="41e783d5769463c8" providerId="LiveId" clId="{C5260910-A47B-44E2-9D19-44952FEE2712}" dt="2023-03-16T18:50:54.449" v="636" actId="255"/>
          <ac:spMkLst>
            <pc:docMk/>
            <pc:sldMk cId="1843090367" sldId="300"/>
            <ac:spMk id="514" creationId="{00000000-0000-0000-0000-000000000000}"/>
          </ac:spMkLst>
        </pc:spChg>
        <pc:picChg chg="del mod">
          <ac:chgData name="Lord Cluck" userId="41e783d5769463c8" providerId="LiveId" clId="{C5260910-A47B-44E2-9D19-44952FEE2712}" dt="2023-03-16T18:41:32.023" v="559" actId="478"/>
          <ac:picMkLst>
            <pc:docMk/>
            <pc:sldMk cId="1843090367" sldId="300"/>
            <ac:picMk id="3" creationId="{D1C01BE2-D53B-DF60-B9EF-086127E7F72C}"/>
          </ac:picMkLst>
        </pc:picChg>
        <pc:picChg chg="add mod">
          <ac:chgData name="Lord Cluck" userId="41e783d5769463c8" providerId="LiveId" clId="{C5260910-A47B-44E2-9D19-44952FEE2712}" dt="2023-03-16T18:41:35.133" v="560" actId="1076"/>
          <ac:picMkLst>
            <pc:docMk/>
            <pc:sldMk cId="1843090367" sldId="300"/>
            <ac:picMk id="4" creationId="{63936BB2-527B-F2E6-8C1A-3BF0A54C014F}"/>
          </ac:picMkLst>
        </pc:picChg>
        <pc:picChg chg="add del">
          <ac:chgData name="Lord Cluck" userId="41e783d5769463c8" providerId="LiveId" clId="{C5260910-A47B-44E2-9D19-44952FEE2712}" dt="2023-03-16T18:16:56.056" v="288" actId="22"/>
          <ac:picMkLst>
            <pc:docMk/>
            <pc:sldMk cId="1843090367" sldId="300"/>
            <ac:picMk id="6" creationId="{744F2E6E-607B-4BD4-7149-3CB3AD227999}"/>
          </ac:picMkLst>
        </pc:picChg>
        <pc:picChg chg="add mod">
          <ac:chgData name="Lord Cluck" userId="41e783d5769463c8" providerId="LiveId" clId="{C5260910-A47B-44E2-9D19-44952FEE2712}" dt="2023-03-16T18:16:59.828" v="289"/>
          <ac:picMkLst>
            <pc:docMk/>
            <pc:sldMk cId="1843090367" sldId="300"/>
            <ac:picMk id="7" creationId="{F4F28B53-F0BC-1473-6ECF-72A69CE5EB79}"/>
          </ac:picMkLst>
        </pc:picChg>
      </pc:sldChg>
      <pc:sldChg chg="addSp delSp modSp add mod modTransition">
        <pc:chgData name="Lord Cluck" userId="41e783d5769463c8" providerId="LiveId" clId="{C5260910-A47B-44E2-9D19-44952FEE2712}" dt="2023-03-16T18:21:20.693" v="307"/>
        <pc:sldMkLst>
          <pc:docMk/>
          <pc:sldMk cId="2557528483" sldId="301"/>
        </pc:sldMkLst>
        <pc:picChg chg="add del mod">
          <ac:chgData name="Lord Cluck" userId="41e783d5769463c8" providerId="LiveId" clId="{C5260910-A47B-44E2-9D19-44952FEE2712}" dt="2023-03-16T18:15:53.376" v="276" actId="478"/>
          <ac:picMkLst>
            <pc:docMk/>
            <pc:sldMk cId="2557528483" sldId="301"/>
            <ac:picMk id="5" creationId="{6A8575F0-EF58-AD5D-12FE-DE6255439B0B}"/>
          </ac:picMkLst>
        </pc:picChg>
        <pc:picChg chg="add mod ord">
          <ac:chgData name="Lord Cluck" userId="41e783d5769463c8" providerId="LiveId" clId="{C5260910-A47B-44E2-9D19-44952FEE2712}" dt="2023-03-16T18:20:55.486" v="301" actId="166"/>
          <ac:picMkLst>
            <pc:docMk/>
            <pc:sldMk cId="2557528483" sldId="301"/>
            <ac:picMk id="7" creationId="{0D57E632-1799-525D-6740-88D1594F21FF}"/>
          </ac:picMkLst>
        </pc:picChg>
        <pc:picChg chg="add mod">
          <ac:chgData name="Lord Cluck" userId="41e783d5769463c8" providerId="LiveId" clId="{C5260910-A47B-44E2-9D19-44952FEE2712}" dt="2023-03-16T18:17:01.868" v="290"/>
          <ac:picMkLst>
            <pc:docMk/>
            <pc:sldMk cId="2557528483" sldId="301"/>
            <ac:picMk id="8" creationId="{8E14A500-D29F-91FA-11A6-71FB2C28B9E1}"/>
          </ac:picMkLst>
        </pc:picChg>
        <pc:picChg chg="add del">
          <ac:chgData name="Lord Cluck" userId="41e783d5769463c8" providerId="LiveId" clId="{C5260910-A47B-44E2-9D19-44952FEE2712}" dt="2023-03-16T18:20:28.524" v="293" actId="22"/>
          <ac:picMkLst>
            <pc:docMk/>
            <pc:sldMk cId="2557528483" sldId="301"/>
            <ac:picMk id="10" creationId="{F78AEB7D-15DD-926E-990E-2E137B091D0F}"/>
          </ac:picMkLst>
        </pc:picChg>
        <pc:picChg chg="add mod">
          <ac:chgData name="Lord Cluck" userId="41e783d5769463c8" providerId="LiveId" clId="{C5260910-A47B-44E2-9D19-44952FEE2712}" dt="2023-03-16T18:20:48.628" v="300" actId="1076"/>
          <ac:picMkLst>
            <pc:docMk/>
            <pc:sldMk cId="2557528483" sldId="301"/>
            <ac:picMk id="12" creationId="{F6FF2199-5B3B-730C-56BF-1E12945EA081}"/>
          </ac:picMkLst>
        </pc:picChg>
      </pc:sldChg>
      <pc:sldChg chg="new del">
        <pc:chgData name="Lord Cluck" userId="41e783d5769463c8" providerId="LiveId" clId="{C5260910-A47B-44E2-9D19-44952FEE2712}" dt="2023-03-16T18:13:55.619" v="211" actId="680"/>
        <pc:sldMkLst>
          <pc:docMk/>
          <pc:sldMk cId="3698722187" sldId="301"/>
        </pc:sldMkLst>
      </pc:sldChg>
      <pc:sldChg chg="delSp add mod ord modTransition">
        <pc:chgData name="Lord Cluck" userId="41e783d5769463c8" providerId="LiveId" clId="{C5260910-A47B-44E2-9D19-44952FEE2712}" dt="2023-03-16T18:21:17.943" v="306"/>
        <pc:sldMkLst>
          <pc:docMk/>
          <pc:sldMk cId="899005782" sldId="302"/>
        </pc:sldMkLst>
        <pc:picChg chg="del">
          <ac:chgData name="Lord Cluck" userId="41e783d5769463c8" providerId="LiveId" clId="{C5260910-A47B-44E2-9D19-44952FEE2712}" dt="2023-03-16T18:21:07.973" v="305" actId="478"/>
          <ac:picMkLst>
            <pc:docMk/>
            <pc:sldMk cId="899005782" sldId="302"/>
            <ac:picMk id="7" creationId="{0D57E632-1799-525D-6740-88D1594F21FF}"/>
          </ac:picMkLst>
        </pc:picChg>
      </pc:sldChg>
      <pc:sldChg chg="new del">
        <pc:chgData name="Lord Cluck" userId="41e783d5769463c8" providerId="LiveId" clId="{C5260910-A47B-44E2-9D19-44952FEE2712}" dt="2023-03-16T18:21:44.375" v="309" actId="47"/>
        <pc:sldMkLst>
          <pc:docMk/>
          <pc:sldMk cId="28813242" sldId="303"/>
        </pc:sldMkLst>
      </pc:sldChg>
      <pc:sldChg chg="addSp delSp modSp add mod ord">
        <pc:chgData name="Lord Cluck" userId="41e783d5769463c8" providerId="LiveId" clId="{C5260910-A47B-44E2-9D19-44952FEE2712}" dt="2023-03-16T18:45:34.014" v="581" actId="1076"/>
        <pc:sldMkLst>
          <pc:docMk/>
          <pc:sldMk cId="2501877055" sldId="304"/>
        </pc:sldMkLst>
        <pc:spChg chg="add del">
          <ac:chgData name="Lord Cluck" userId="41e783d5769463c8" providerId="LiveId" clId="{C5260910-A47B-44E2-9D19-44952FEE2712}" dt="2023-03-16T18:40:44.798" v="542" actId="22"/>
          <ac:spMkLst>
            <pc:docMk/>
            <pc:sldMk cId="2501877055" sldId="304"/>
            <ac:spMk id="4" creationId="{1ABA1C9C-661C-F438-6DCA-0DAF6587B300}"/>
          </ac:spMkLst>
        </pc:spChg>
        <pc:spChg chg="add del">
          <ac:chgData name="Lord Cluck" userId="41e783d5769463c8" providerId="LiveId" clId="{C5260910-A47B-44E2-9D19-44952FEE2712}" dt="2023-03-16T18:45:03.711" v="571" actId="22"/>
          <ac:spMkLst>
            <pc:docMk/>
            <pc:sldMk cId="2501877055" sldId="304"/>
            <ac:spMk id="9" creationId="{34C3119C-4418-E378-4DC7-EA83C3A1523A}"/>
          </ac:spMkLst>
        </pc:spChg>
        <pc:picChg chg="del">
          <ac:chgData name="Lord Cluck" userId="41e783d5769463c8" providerId="LiveId" clId="{C5260910-A47B-44E2-9D19-44952FEE2712}" dt="2023-03-16T18:40:43.688" v="540" actId="478"/>
          <ac:picMkLst>
            <pc:docMk/>
            <pc:sldMk cId="2501877055" sldId="304"/>
            <ac:picMk id="3" creationId="{D1C01BE2-D53B-DF60-B9EF-086127E7F72C}"/>
          </ac:picMkLst>
        </pc:picChg>
        <pc:picChg chg="add del mod">
          <ac:chgData name="Lord Cluck" userId="41e783d5769463c8" providerId="LiveId" clId="{C5260910-A47B-44E2-9D19-44952FEE2712}" dt="2023-03-16T18:42:23.598" v="561" actId="478"/>
          <ac:picMkLst>
            <pc:docMk/>
            <pc:sldMk cId="2501877055" sldId="304"/>
            <ac:picMk id="7" creationId="{B86FDBE9-1D0E-31E9-2406-E9645FBA3B53}"/>
          </ac:picMkLst>
        </pc:picChg>
        <pc:picChg chg="add mod">
          <ac:chgData name="Lord Cluck" userId="41e783d5769463c8" providerId="LiveId" clId="{C5260910-A47B-44E2-9D19-44952FEE2712}" dt="2023-03-16T18:45:34.014" v="581" actId="1076"/>
          <ac:picMkLst>
            <pc:docMk/>
            <pc:sldMk cId="2501877055" sldId="304"/>
            <ac:picMk id="11" creationId="{26286D62-726F-0D8E-6457-7A75330B98CC}"/>
          </ac:picMkLst>
        </pc:picChg>
      </pc:sldChg>
      <pc:sldChg chg="addSp delSp modSp new del mod">
        <pc:chgData name="Lord Cluck" userId="41e783d5769463c8" providerId="LiveId" clId="{C5260910-A47B-44E2-9D19-44952FEE2712}" dt="2023-03-16T18:45:01.332" v="569" actId="47"/>
        <pc:sldMkLst>
          <pc:docMk/>
          <pc:sldMk cId="519470719" sldId="306"/>
        </pc:sldMkLst>
        <pc:picChg chg="add del mod ord">
          <ac:chgData name="Lord Cluck" userId="41e783d5769463c8" providerId="LiveId" clId="{C5260910-A47B-44E2-9D19-44952FEE2712}" dt="2023-03-16T18:44:44.561" v="568" actId="478"/>
          <ac:picMkLst>
            <pc:docMk/>
            <pc:sldMk cId="519470719" sldId="306"/>
            <ac:picMk id="4" creationId="{D5E6E797-0DE4-8104-32B0-5A10CBEB76E4}"/>
          </ac:picMkLst>
        </pc:picChg>
      </pc:sldChg>
      <pc:sldChg chg="addSp delSp modSp add mod ord">
        <pc:chgData name="Lord Cluck" userId="41e783d5769463c8" providerId="LiveId" clId="{C5260910-A47B-44E2-9D19-44952FEE2712}" dt="2023-03-16T18:51:12.032" v="677" actId="255"/>
        <pc:sldMkLst>
          <pc:docMk/>
          <pc:sldMk cId="1971603271" sldId="308"/>
        </pc:sldMkLst>
        <pc:spChg chg="mod">
          <ac:chgData name="Lord Cluck" userId="41e783d5769463c8" providerId="LiveId" clId="{C5260910-A47B-44E2-9D19-44952FEE2712}" dt="2023-03-16T18:51:12.032" v="677" actId="255"/>
          <ac:spMkLst>
            <pc:docMk/>
            <pc:sldMk cId="1971603271" sldId="308"/>
            <ac:spMk id="514" creationId="{00000000-0000-0000-0000-000000000000}"/>
          </ac:spMkLst>
        </pc:spChg>
        <pc:picChg chg="add mod">
          <ac:chgData name="Lord Cluck" userId="41e783d5769463c8" providerId="LiveId" clId="{C5260910-A47B-44E2-9D19-44952FEE2712}" dt="2023-03-16T18:50:36.524" v="602" actId="1076"/>
          <ac:picMkLst>
            <pc:docMk/>
            <pc:sldMk cId="1971603271" sldId="308"/>
            <ac:picMk id="3" creationId="{9DFE4141-A637-7F12-34DB-3990413CB94D}"/>
          </ac:picMkLst>
        </pc:picChg>
        <pc:picChg chg="del">
          <ac:chgData name="Lord Cluck" userId="41e783d5769463c8" providerId="LiveId" clId="{C5260910-A47B-44E2-9D19-44952FEE2712}" dt="2023-03-16T18:47:55.370" v="597" actId="478"/>
          <ac:picMkLst>
            <pc:docMk/>
            <pc:sldMk cId="1971603271" sldId="308"/>
            <ac:picMk id="4" creationId="{63936BB2-527B-F2E6-8C1A-3BF0A54C014F}"/>
          </ac:picMkLst>
        </pc:picChg>
      </pc:sldChg>
      <pc:sldChg chg="addSp delSp modSp add mod">
        <pc:chgData name="Lord Cluck" userId="41e783d5769463c8" providerId="LiveId" clId="{C5260910-A47B-44E2-9D19-44952FEE2712}" dt="2023-03-16T18:55:45.480" v="726" actId="1076"/>
        <pc:sldMkLst>
          <pc:docMk/>
          <pc:sldMk cId="2959083447" sldId="309"/>
        </pc:sldMkLst>
        <pc:spChg chg="mod">
          <ac:chgData name="Lord Cluck" userId="41e783d5769463c8" providerId="LiveId" clId="{C5260910-A47B-44E2-9D19-44952FEE2712}" dt="2023-03-16T18:51:33.217" v="714" actId="20577"/>
          <ac:spMkLst>
            <pc:docMk/>
            <pc:sldMk cId="2959083447" sldId="309"/>
            <ac:spMk id="514" creationId="{00000000-0000-0000-0000-000000000000}"/>
          </ac:spMkLst>
        </pc:spChg>
        <pc:picChg chg="del mod">
          <ac:chgData name="Lord Cluck" userId="41e783d5769463c8" providerId="LiveId" clId="{C5260910-A47B-44E2-9D19-44952FEE2712}" dt="2023-03-16T18:54:53.300" v="715" actId="478"/>
          <ac:picMkLst>
            <pc:docMk/>
            <pc:sldMk cId="2959083447" sldId="309"/>
            <ac:picMk id="3" creationId="{9DFE4141-A637-7F12-34DB-3990413CB94D}"/>
          </ac:picMkLst>
        </pc:picChg>
        <pc:picChg chg="add del mod">
          <ac:chgData name="Lord Cluck" userId="41e783d5769463c8" providerId="LiveId" clId="{C5260910-A47B-44E2-9D19-44952FEE2712}" dt="2023-03-16T18:54:57.726" v="718" actId="478"/>
          <ac:picMkLst>
            <pc:docMk/>
            <pc:sldMk cId="2959083447" sldId="309"/>
            <ac:picMk id="4" creationId="{C127F24A-D1EB-2390-B329-69078F4EFFBE}"/>
          </ac:picMkLst>
        </pc:picChg>
        <pc:picChg chg="add mod">
          <ac:chgData name="Lord Cluck" userId="41e783d5769463c8" providerId="LiveId" clId="{C5260910-A47B-44E2-9D19-44952FEE2712}" dt="2023-03-16T18:55:33.555" v="722" actId="14100"/>
          <ac:picMkLst>
            <pc:docMk/>
            <pc:sldMk cId="2959083447" sldId="309"/>
            <ac:picMk id="6" creationId="{9D3AD00A-5CD5-275C-16BE-4B7BCBB8F628}"/>
          </ac:picMkLst>
        </pc:picChg>
        <pc:picChg chg="del">
          <ac:chgData name="Lord Cluck" userId="41e783d5769463c8" providerId="LiveId" clId="{C5260910-A47B-44E2-9D19-44952FEE2712}" dt="2023-03-16T18:55:34.605" v="723" actId="478"/>
          <ac:picMkLst>
            <pc:docMk/>
            <pc:sldMk cId="2959083447" sldId="309"/>
            <ac:picMk id="7" creationId="{F4F28B53-F0BC-1473-6ECF-72A69CE5EB79}"/>
          </ac:picMkLst>
        </pc:picChg>
        <pc:picChg chg="add mod">
          <ac:chgData name="Lord Cluck" userId="41e783d5769463c8" providerId="LiveId" clId="{C5260910-A47B-44E2-9D19-44952FEE2712}" dt="2023-03-16T18:55:45.480" v="726" actId="1076"/>
          <ac:picMkLst>
            <pc:docMk/>
            <pc:sldMk cId="2959083447" sldId="309"/>
            <ac:picMk id="8" creationId="{92D6CF78-B43A-ECAC-A5EE-61A02603791F}"/>
          </ac:picMkLst>
        </pc:picChg>
      </pc:sldChg>
      <pc:sldChg chg="addSp delSp modSp add mod ord">
        <pc:chgData name="Lord Cluck" userId="41e783d5769463c8" providerId="LiveId" clId="{C5260910-A47B-44E2-9D19-44952FEE2712}" dt="2023-03-16T18:58:34.655" v="914"/>
        <pc:sldMkLst>
          <pc:docMk/>
          <pc:sldMk cId="1564872720" sldId="311"/>
        </pc:sldMkLst>
        <pc:spChg chg="add mod">
          <ac:chgData name="Lord Cluck" userId="41e783d5769463c8" providerId="LiveId" clId="{C5260910-A47B-44E2-9D19-44952FEE2712}" dt="2023-03-16T18:58:34.655" v="914"/>
          <ac:spMkLst>
            <pc:docMk/>
            <pc:sldMk cId="1564872720" sldId="311"/>
            <ac:spMk id="5" creationId="{1EEA11ED-8816-32DC-B2E3-17813A7937BF}"/>
          </ac:spMkLst>
        </pc:spChg>
        <pc:picChg chg="del">
          <ac:chgData name="Lord Cluck" userId="41e783d5769463c8" providerId="LiveId" clId="{C5260910-A47B-44E2-9D19-44952FEE2712}" dt="2023-03-16T18:55:53.566" v="730" actId="478"/>
          <ac:picMkLst>
            <pc:docMk/>
            <pc:sldMk cId="1564872720" sldId="311"/>
            <ac:picMk id="3" creationId="{9DFE4141-A637-7F12-34DB-3990413CB94D}"/>
          </ac:picMkLst>
        </pc:picChg>
        <pc:picChg chg="add mod">
          <ac:chgData name="Lord Cluck" userId="41e783d5769463c8" providerId="LiveId" clId="{C5260910-A47B-44E2-9D19-44952FEE2712}" dt="2023-03-16T18:56:57.277" v="734" actId="1076"/>
          <ac:picMkLst>
            <pc:docMk/>
            <pc:sldMk cId="1564872720" sldId="311"/>
            <ac:picMk id="4" creationId="{82A64467-EFC8-9A9C-DDC0-5A7BD9583690}"/>
          </ac:picMkLst>
        </pc:picChg>
      </pc:sldChg>
      <pc:sldChg chg="addSp delSp modSp add mod ord">
        <pc:chgData name="Lord Cluck" userId="41e783d5769463c8" providerId="LiveId" clId="{C5260910-A47B-44E2-9D19-44952FEE2712}" dt="2023-03-16T19:00:58.721" v="949" actId="1076"/>
        <pc:sldMkLst>
          <pc:docMk/>
          <pc:sldMk cId="1008066195" sldId="312"/>
        </pc:sldMkLst>
        <pc:spChg chg="mod">
          <ac:chgData name="Lord Cluck" userId="41e783d5769463c8" providerId="LiveId" clId="{C5260910-A47B-44E2-9D19-44952FEE2712}" dt="2023-03-16T18:59:22.073" v="930" actId="20577"/>
          <ac:spMkLst>
            <pc:docMk/>
            <pc:sldMk cId="1008066195" sldId="312"/>
            <ac:spMk id="514" creationId="{00000000-0000-0000-0000-000000000000}"/>
          </ac:spMkLst>
        </pc:spChg>
        <pc:picChg chg="add mod">
          <ac:chgData name="Lord Cluck" userId="41e783d5769463c8" providerId="LiveId" clId="{C5260910-A47B-44E2-9D19-44952FEE2712}" dt="2023-03-16T18:59:41.844" v="938" actId="1076"/>
          <ac:picMkLst>
            <pc:docMk/>
            <pc:sldMk cId="1008066195" sldId="312"/>
            <ac:picMk id="3" creationId="{CCAA30B5-6AD7-3D80-FFA6-1502A31B60F2}"/>
          </ac:picMkLst>
        </pc:picChg>
        <pc:picChg chg="del">
          <ac:chgData name="Lord Cluck" userId="41e783d5769463c8" providerId="LiveId" clId="{C5260910-A47B-44E2-9D19-44952FEE2712}" dt="2023-03-16T18:59:18.425" v="920" actId="478"/>
          <ac:picMkLst>
            <pc:docMk/>
            <pc:sldMk cId="1008066195" sldId="312"/>
            <ac:picMk id="5" creationId="{EF612302-0B1B-B22E-20AC-AE1CDABE7D32}"/>
          </ac:picMkLst>
        </pc:picChg>
        <pc:picChg chg="add mod">
          <ac:chgData name="Lord Cluck" userId="41e783d5769463c8" providerId="LiveId" clId="{C5260910-A47B-44E2-9D19-44952FEE2712}" dt="2023-03-16T19:00:56.310" v="948" actId="1076"/>
          <ac:picMkLst>
            <pc:docMk/>
            <pc:sldMk cId="1008066195" sldId="312"/>
            <ac:picMk id="6" creationId="{3AB61DBA-ACC1-606A-4EF1-DEFDE5D047F6}"/>
          </ac:picMkLst>
        </pc:picChg>
        <pc:picChg chg="add mod">
          <ac:chgData name="Lord Cluck" userId="41e783d5769463c8" providerId="LiveId" clId="{C5260910-A47B-44E2-9D19-44952FEE2712}" dt="2023-03-16T19:00:58.721" v="949" actId="1076"/>
          <ac:picMkLst>
            <pc:docMk/>
            <pc:sldMk cId="1008066195" sldId="312"/>
            <ac:picMk id="8" creationId="{5A714F45-D21E-3D11-B363-89936AEFE22B}"/>
          </ac:picMkLst>
        </pc:picChg>
        <pc:picChg chg="del">
          <ac:chgData name="Lord Cluck" userId="41e783d5769463c8" providerId="LiveId" clId="{C5260910-A47B-44E2-9D19-44952FEE2712}" dt="2023-03-16T18:59:19.615" v="921" actId="478"/>
          <ac:picMkLst>
            <pc:docMk/>
            <pc:sldMk cId="1008066195" sldId="312"/>
            <ac:picMk id="11" creationId="{26286D62-726F-0D8E-6457-7A75330B98CC}"/>
          </ac:picMkLst>
        </pc:picChg>
      </pc:sldChg>
      <pc:sldChg chg="addSp delSp modSp add mod">
        <pc:chgData name="Lord Cluck" userId="41e783d5769463c8" providerId="LiveId" clId="{C5260910-A47B-44E2-9D19-44952FEE2712}" dt="2023-03-16T19:01:59.620" v="958" actId="1076"/>
        <pc:sldMkLst>
          <pc:docMk/>
          <pc:sldMk cId="1167614102" sldId="313"/>
        </pc:sldMkLst>
        <pc:picChg chg="add mod">
          <ac:chgData name="Lord Cluck" userId="41e783d5769463c8" providerId="LiveId" clId="{C5260910-A47B-44E2-9D19-44952FEE2712}" dt="2023-03-16T19:01:59.620" v="958" actId="1076"/>
          <ac:picMkLst>
            <pc:docMk/>
            <pc:sldMk cId="1167614102" sldId="313"/>
            <ac:picMk id="4" creationId="{0D6ADE8F-B7B8-5215-529D-B830E9F673B5}"/>
          </ac:picMkLst>
        </pc:picChg>
        <pc:picChg chg="del">
          <ac:chgData name="Lord Cluck" userId="41e783d5769463c8" providerId="LiveId" clId="{C5260910-A47B-44E2-9D19-44952FEE2712}" dt="2023-03-16T19:01:04.154" v="951" actId="478"/>
          <ac:picMkLst>
            <pc:docMk/>
            <pc:sldMk cId="1167614102" sldId="313"/>
            <ac:picMk id="6" creationId="{3AB61DBA-ACC1-606A-4EF1-DEFDE5D047F6}"/>
          </ac:picMkLst>
        </pc:picChg>
        <pc:picChg chg="del">
          <ac:chgData name="Lord Cluck" userId="41e783d5769463c8" providerId="LiveId" clId="{C5260910-A47B-44E2-9D19-44952FEE2712}" dt="2023-03-16T19:01:04.858" v="952" actId="478"/>
          <ac:picMkLst>
            <pc:docMk/>
            <pc:sldMk cId="1167614102" sldId="313"/>
            <ac:picMk id="8" creationId="{5A714F45-D21E-3D11-B363-89936AEFE22B}"/>
          </ac:picMkLst>
        </pc:picChg>
      </pc:sldChg>
      <pc:sldChg chg="addSp delSp modSp add mod">
        <pc:chgData name="Lord Cluck" userId="41e783d5769463c8" providerId="LiveId" clId="{C5260910-A47B-44E2-9D19-44952FEE2712}" dt="2023-03-16T19:03:47.777" v="1000" actId="1076"/>
        <pc:sldMkLst>
          <pc:docMk/>
          <pc:sldMk cId="4131238218" sldId="314"/>
        </pc:sldMkLst>
        <pc:spChg chg="mod">
          <ac:chgData name="Lord Cluck" userId="41e783d5769463c8" providerId="LiveId" clId="{C5260910-A47B-44E2-9D19-44952FEE2712}" dt="2023-03-16T19:02:43.403" v="995" actId="1076"/>
          <ac:spMkLst>
            <pc:docMk/>
            <pc:sldMk cId="4131238218" sldId="314"/>
            <ac:spMk id="514" creationId="{00000000-0000-0000-0000-000000000000}"/>
          </ac:spMkLst>
        </pc:spChg>
        <pc:picChg chg="del mod">
          <ac:chgData name="Lord Cluck" userId="41e783d5769463c8" providerId="LiveId" clId="{C5260910-A47B-44E2-9D19-44952FEE2712}" dt="2023-03-16T19:02:19.328" v="964" actId="478"/>
          <ac:picMkLst>
            <pc:docMk/>
            <pc:sldMk cId="4131238218" sldId="314"/>
            <ac:picMk id="4" creationId="{0D6ADE8F-B7B8-5215-529D-B830E9F673B5}"/>
          </ac:picMkLst>
        </pc:picChg>
        <pc:picChg chg="add mod">
          <ac:chgData name="Lord Cluck" userId="41e783d5769463c8" providerId="LiveId" clId="{C5260910-A47B-44E2-9D19-44952FEE2712}" dt="2023-03-16T19:03:47.777" v="1000" actId="1076"/>
          <ac:picMkLst>
            <pc:docMk/>
            <pc:sldMk cId="4131238218" sldId="314"/>
            <ac:picMk id="5" creationId="{2A05D0D2-EEFA-A309-B0EC-BD6EF592D3EE}"/>
          </ac:picMkLst>
        </pc:picChg>
      </pc:sldChg>
      <pc:sldChg chg="addSp modSp add mod">
        <pc:chgData name="Lord Cluck" userId="41e783d5769463c8" providerId="LiveId" clId="{C5260910-A47B-44E2-9D19-44952FEE2712}" dt="2023-03-16T19:05:26.275" v="1083" actId="14100"/>
        <pc:sldMkLst>
          <pc:docMk/>
          <pc:sldMk cId="2571576199" sldId="315"/>
        </pc:sldMkLst>
        <pc:spChg chg="add mod">
          <ac:chgData name="Lord Cluck" userId="41e783d5769463c8" providerId="LiveId" clId="{C5260910-A47B-44E2-9D19-44952FEE2712}" dt="2023-03-16T19:05:26.275" v="1083" actId="14100"/>
          <ac:spMkLst>
            <pc:docMk/>
            <pc:sldMk cId="2571576199" sldId="315"/>
            <ac:spMk id="6" creationId="{B42E0EF9-B51A-00D6-425E-D81E5A73E7AF}"/>
          </ac:spMkLst>
        </pc:spChg>
        <pc:picChg chg="add mod">
          <ac:chgData name="Lord Cluck" userId="41e783d5769463c8" providerId="LiveId" clId="{C5260910-A47B-44E2-9D19-44952FEE2712}" dt="2023-03-16T19:04:25.789" v="1007" actId="1076"/>
          <ac:picMkLst>
            <pc:docMk/>
            <pc:sldMk cId="2571576199" sldId="315"/>
            <ac:picMk id="4" creationId="{82F8EFF2-4772-F001-1E98-431923E0F914}"/>
          </ac:picMkLst>
        </pc:picChg>
        <pc:picChg chg="mod">
          <ac:chgData name="Lord Cluck" userId="41e783d5769463c8" providerId="LiveId" clId="{C5260910-A47B-44E2-9D19-44952FEE2712}" dt="2023-03-16T19:04:02.090" v="1002" actId="1076"/>
          <ac:picMkLst>
            <pc:docMk/>
            <pc:sldMk cId="2571576199" sldId="315"/>
            <ac:picMk id="5" creationId="{2A05D0D2-EEFA-A309-B0EC-BD6EF592D3EE}"/>
          </ac:picMkLst>
        </pc:picChg>
      </pc:sldChg>
      <pc:sldChg chg="addSp modSp add mod">
        <pc:chgData name="Lord Cluck" userId="41e783d5769463c8" providerId="LiveId" clId="{C5260910-A47B-44E2-9D19-44952FEE2712}" dt="2023-03-16T19:06:30.493" v="1095" actId="14100"/>
        <pc:sldMkLst>
          <pc:docMk/>
          <pc:sldMk cId="1750758237" sldId="316"/>
        </pc:sldMkLst>
        <pc:picChg chg="add mod">
          <ac:chgData name="Lord Cluck" userId="41e783d5769463c8" providerId="LiveId" clId="{C5260910-A47B-44E2-9D19-44952FEE2712}" dt="2023-03-16T19:06:30.493" v="1095" actId="14100"/>
          <ac:picMkLst>
            <pc:docMk/>
            <pc:sldMk cId="1750758237" sldId="316"/>
            <ac:picMk id="7" creationId="{F033F4F7-BC81-93FC-75D5-B6FC63A1840B}"/>
          </ac:picMkLst>
        </pc:picChg>
        <pc:picChg chg="add mod">
          <ac:chgData name="Lord Cluck" userId="41e783d5769463c8" providerId="LiveId" clId="{C5260910-A47B-44E2-9D19-44952FEE2712}" dt="2023-03-16T19:06:23.652" v="1094" actId="1076"/>
          <ac:picMkLst>
            <pc:docMk/>
            <pc:sldMk cId="1750758237" sldId="316"/>
            <ac:picMk id="9" creationId="{75ECC54B-107A-149D-7E95-DA6AC95AE34D}"/>
          </ac:picMkLst>
        </pc:picChg>
      </pc:sldChg>
    </pc:docChg>
  </pc:docChgLst>
  <pc:docChgLst>
    <pc:chgData name="Guest User" providerId="Windows Live" clId="Web-{6DBEBF6E-5027-427D-A465-41A423E193F1}"/>
    <pc:docChg chg="addSld modSld sldOrd">
      <pc:chgData name="Guest User" userId="" providerId="Windows Live" clId="Web-{6DBEBF6E-5027-427D-A465-41A423E193F1}" dt="2023-03-16T08:06:40.827" v="23"/>
      <pc:docMkLst>
        <pc:docMk/>
      </pc:docMkLst>
      <pc:sldChg chg="modSp">
        <pc:chgData name="Guest User" userId="" providerId="Windows Live" clId="Web-{6DBEBF6E-5027-427D-A465-41A423E193F1}" dt="2023-03-16T08:04:19.603" v="17" actId="20577"/>
        <pc:sldMkLst>
          <pc:docMk/>
          <pc:sldMk cId="1705457009" sldId="298"/>
        </pc:sldMkLst>
        <pc:spChg chg="mod">
          <ac:chgData name="Guest User" userId="" providerId="Windows Live" clId="Web-{6DBEBF6E-5027-427D-A465-41A423E193F1}" dt="2023-03-16T08:04:19.603" v="17" actId="20577"/>
          <ac:spMkLst>
            <pc:docMk/>
            <pc:sldMk cId="1705457009" sldId="298"/>
            <ac:spMk id="514" creationId="{00000000-0000-0000-0000-000000000000}"/>
          </ac:spMkLst>
        </pc:spChg>
      </pc:sldChg>
      <pc:sldChg chg="delSp modSp add ord replId">
        <pc:chgData name="Guest User" userId="" providerId="Windows Live" clId="Web-{6DBEBF6E-5027-427D-A465-41A423E193F1}" dt="2023-03-16T08:06:40.827" v="23"/>
        <pc:sldMkLst>
          <pc:docMk/>
          <pc:sldMk cId="3876785338" sldId="299"/>
        </pc:sldMkLst>
        <pc:spChg chg="mod">
          <ac:chgData name="Guest User" userId="" providerId="Windows Live" clId="Web-{6DBEBF6E-5027-427D-A465-41A423E193F1}" dt="2023-03-16T08:06:38.546" v="22" actId="20577"/>
          <ac:spMkLst>
            <pc:docMk/>
            <pc:sldMk cId="3876785338" sldId="299"/>
            <ac:spMk id="514" creationId="{00000000-0000-0000-0000-000000000000}"/>
          </ac:spMkLst>
        </pc:spChg>
        <pc:picChg chg="del">
          <ac:chgData name="Guest User" userId="" providerId="Windows Live" clId="Web-{6DBEBF6E-5027-427D-A465-41A423E193F1}" dt="2023-03-16T08:06:40.827" v="23"/>
          <ac:picMkLst>
            <pc:docMk/>
            <pc:sldMk cId="3876785338" sldId="299"/>
            <ac:picMk id="2" creationId="{EE5FE7C4-0406-3C8C-0BFD-42923A3A85B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723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07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09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79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4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694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57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1683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568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1840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6962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Rising case of Digestive Diseases and Interpersonal Violence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246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40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144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077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25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19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4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84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12" name="Google Shape;12;p2"/>
            <p:cNvSpPr/>
            <p:nvPr/>
          </p:nvSpPr>
          <p:spPr>
            <a:xfrm>
              <a:off x="428433" y="583382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388375" y="548150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4" name="Google Shape;14;p2"/>
          <p:cNvGrpSpPr/>
          <p:nvPr/>
        </p:nvGrpSpPr>
        <p:grpSpPr>
          <a:xfrm>
            <a:off x="7590820" y="3227709"/>
            <a:ext cx="1171804" cy="1387410"/>
            <a:chOff x="1384300" y="1439863"/>
            <a:chExt cx="1433400" cy="1697138"/>
          </a:xfrm>
        </p:grpSpPr>
        <p:sp>
          <p:nvSpPr>
            <p:cNvPr id="15" name="Google Shape;15;p2"/>
            <p:cNvSpPr/>
            <p:nvPr/>
          </p:nvSpPr>
          <p:spPr>
            <a:xfrm>
              <a:off x="2805113" y="2438401"/>
              <a:ext cx="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805113" y="24638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84300" y="1439863"/>
              <a:ext cx="14271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98763" y="2463801"/>
              <a:ext cx="63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33550" y="2768601"/>
              <a:ext cx="1077900" cy="3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693863" y="2152651"/>
              <a:ext cx="155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55813" y="1498601"/>
              <a:ext cx="690600" cy="51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84375" y="2120901"/>
              <a:ext cx="777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255838" y="2457451"/>
              <a:ext cx="3555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39950" y="2787651"/>
              <a:ext cx="1350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03350" y="1620838"/>
              <a:ext cx="271500" cy="1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424113" y="1633538"/>
              <a:ext cx="303300" cy="20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33575" y="2438401"/>
              <a:ext cx="1413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65325" y="2463801"/>
              <a:ext cx="840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84300" y="1439863"/>
              <a:ext cx="14334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0875" y="21399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752600" y="201612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975350" y="1133950"/>
            <a:ext cx="5701800" cy="28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Cat)">
  <p:cSld name="BLANK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11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373" name="Google Shape;373;p11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4224338" y="2781301"/>
              <a:ext cx="909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5102225" y="1601788"/>
              <a:ext cx="2190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4662488" y="1557338"/>
              <a:ext cx="368400" cy="3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3927475" y="1479551"/>
              <a:ext cx="355500" cy="3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3914775" y="1433513"/>
              <a:ext cx="2127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4830763" y="1498601"/>
              <a:ext cx="2253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205288" y="2819401"/>
              <a:ext cx="1158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5018088" y="2638426"/>
              <a:ext cx="103200" cy="2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4056063" y="2093913"/>
              <a:ext cx="949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4346575" y="2470151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4662488" y="2463801"/>
              <a:ext cx="355500" cy="31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4095750" y="21463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4579938" y="2192338"/>
              <a:ext cx="1668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767263" y="2093913"/>
              <a:ext cx="1095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4759325" y="2159001"/>
              <a:ext cx="906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4005263" y="1990726"/>
              <a:ext cx="1032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4005263" y="2062163"/>
              <a:ext cx="1032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4037013" y="2139951"/>
              <a:ext cx="651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4314825" y="2165351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4321175" y="2457451"/>
              <a:ext cx="1620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4352925" y="2489201"/>
              <a:ext cx="840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4586288" y="20875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1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Hamster)">
  <p:cSld name="BLANK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12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405" name="Google Shape;405;p12"/>
            <p:cNvSpPr/>
            <p:nvPr/>
          </p:nvSpPr>
          <p:spPr>
            <a:xfrm>
              <a:off x="2674938" y="3643313"/>
              <a:ext cx="525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>
              <a:off x="2727325" y="36814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2727325" y="3681413"/>
              <a:ext cx="12600" cy="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1700213" y="4303713"/>
              <a:ext cx="742800" cy="35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1649413" y="5224463"/>
              <a:ext cx="8382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1636713" y="4316413"/>
              <a:ext cx="928800" cy="3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>
              <a:off x="2390775" y="3694113"/>
              <a:ext cx="3492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1443038" y="3668713"/>
              <a:ext cx="3684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2527300" y="3805238"/>
              <a:ext cx="2778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1352550" y="3805238"/>
              <a:ext cx="315900" cy="3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1836738" y="4608513"/>
              <a:ext cx="509700" cy="11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681163" y="5237163"/>
              <a:ext cx="2652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2217738" y="5249863"/>
              <a:ext cx="238200" cy="10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2405063" y="4310063"/>
              <a:ext cx="1095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662113" y="4329113"/>
              <a:ext cx="651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2411413" y="3843338"/>
              <a:ext cx="906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1733550" y="3779838"/>
              <a:ext cx="77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1727200" y="3830638"/>
              <a:ext cx="507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2217738" y="42846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12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ish)">
  <p:cSld name="BLANK_1_1_1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3"/>
          <p:cNvGrpSpPr/>
          <p:nvPr/>
        </p:nvGrpSpPr>
        <p:grpSpPr>
          <a:xfrm>
            <a:off x="7401334" y="3761110"/>
            <a:ext cx="1453993" cy="1092425"/>
            <a:chOff x="3708400" y="3798888"/>
            <a:chExt cx="1844700" cy="1385975"/>
          </a:xfrm>
        </p:grpSpPr>
        <p:sp>
          <p:nvSpPr>
            <p:cNvPr id="442" name="Google Shape;442;p13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3746500" y="4906963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4824413" y="4938713"/>
              <a:ext cx="174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5064125" y="4329113"/>
              <a:ext cx="354000" cy="23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5160963" y="4646613"/>
              <a:ext cx="2700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3779838" y="4951413"/>
              <a:ext cx="212700" cy="1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4443413" y="4110038"/>
              <a:ext cx="4398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4818063" y="4673601"/>
              <a:ext cx="212700" cy="2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5005388" y="4699001"/>
              <a:ext cx="5223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5167313" y="4271963"/>
              <a:ext cx="341400" cy="35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5064125" y="4471988"/>
              <a:ext cx="1731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5043488" y="4654551"/>
              <a:ext cx="142800" cy="14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4721225" y="4154488"/>
              <a:ext cx="96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4792663" y="4200526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4799013" y="4997451"/>
              <a:ext cx="50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824413" y="4991101"/>
              <a:ext cx="396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4824413" y="4964113"/>
              <a:ext cx="714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3849688" y="4932363"/>
              <a:ext cx="714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3883025" y="4951413"/>
              <a:ext cx="507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3895725" y="4964113"/>
              <a:ext cx="63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3952875" y="4795838"/>
              <a:ext cx="162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4437063" y="4848226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5367338" y="4919663"/>
              <a:ext cx="126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5367338" y="49196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4173538" y="4816476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4005263" y="4699001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4443413" y="4738688"/>
              <a:ext cx="1221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13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3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49" name="Google Shape;49;p3"/>
            <p:cNvSpPr/>
            <p:nvPr/>
          </p:nvSpPr>
          <p:spPr>
            <a:xfrm>
              <a:off x="428433" y="583382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50" name="Google Shape;50;p3"/>
            <p:cNvSpPr/>
            <p:nvPr/>
          </p:nvSpPr>
          <p:spPr>
            <a:xfrm>
              <a:off x="388375" y="548150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1" name="Google Shape;51;p3"/>
          <p:cNvGrpSpPr/>
          <p:nvPr/>
        </p:nvGrpSpPr>
        <p:grpSpPr>
          <a:xfrm>
            <a:off x="7651743" y="3237540"/>
            <a:ext cx="1194349" cy="1381259"/>
            <a:chOff x="3895725" y="1433513"/>
            <a:chExt cx="1490700" cy="1723988"/>
          </a:xfrm>
        </p:grpSpPr>
        <p:sp>
          <p:nvSpPr>
            <p:cNvPr id="52" name="Google Shape;52;p3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224338" y="2781301"/>
              <a:ext cx="909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102225" y="1601788"/>
              <a:ext cx="2190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662488" y="1557338"/>
              <a:ext cx="368400" cy="3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927475" y="1479551"/>
              <a:ext cx="355500" cy="3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14775" y="1433513"/>
              <a:ext cx="2127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830763" y="1498601"/>
              <a:ext cx="2253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205288" y="2819401"/>
              <a:ext cx="1158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18088" y="2638426"/>
              <a:ext cx="103200" cy="2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56063" y="2093913"/>
              <a:ext cx="949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46575" y="2470151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662488" y="2463801"/>
              <a:ext cx="355500" cy="31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095750" y="21463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579938" y="2192338"/>
              <a:ext cx="1668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767263" y="2093913"/>
              <a:ext cx="1095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759325" y="2159001"/>
              <a:ext cx="906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005263" y="1990726"/>
              <a:ext cx="1032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005263" y="2062163"/>
              <a:ext cx="1032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37013" y="2139951"/>
              <a:ext cx="651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314825" y="2165351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321175" y="2457451"/>
              <a:ext cx="1620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352925" y="2489201"/>
              <a:ext cx="840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586288" y="20875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4"/>
          <p:cNvGrpSpPr/>
          <p:nvPr/>
        </p:nvGrpSpPr>
        <p:grpSpPr>
          <a:xfrm>
            <a:off x="7553734" y="3075310"/>
            <a:ext cx="1453993" cy="1092425"/>
            <a:chOff x="3708400" y="3798888"/>
            <a:chExt cx="1844700" cy="1385975"/>
          </a:xfrm>
        </p:grpSpPr>
        <p:sp>
          <p:nvSpPr>
            <p:cNvPr id="85" name="Google Shape;85;p4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3746500" y="4906963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824413" y="4938713"/>
              <a:ext cx="174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64125" y="4329113"/>
              <a:ext cx="354000" cy="23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5160963" y="4646613"/>
              <a:ext cx="2700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779838" y="4951413"/>
              <a:ext cx="212700" cy="1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443413" y="4110038"/>
              <a:ext cx="4398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818063" y="4673601"/>
              <a:ext cx="212700" cy="2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05388" y="4699001"/>
              <a:ext cx="5223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167313" y="4271963"/>
              <a:ext cx="341400" cy="35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64125" y="4471988"/>
              <a:ext cx="1731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43488" y="4654551"/>
              <a:ext cx="142800" cy="14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721225" y="4154488"/>
              <a:ext cx="96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792663" y="4200526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799013" y="4997451"/>
              <a:ext cx="50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24413" y="4991101"/>
              <a:ext cx="396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824413" y="4964113"/>
              <a:ext cx="714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849688" y="4932363"/>
              <a:ext cx="714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883025" y="4951413"/>
              <a:ext cx="507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3895725" y="4964113"/>
              <a:ext cx="63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952875" y="4795838"/>
              <a:ext cx="162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437063" y="4848226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367338" y="4919663"/>
              <a:ext cx="126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367338" y="49196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173538" y="4816476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005263" y="4699001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43413" y="4738688"/>
              <a:ext cx="1221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125" name="Google Shape;125;p4"/>
            <p:cNvSpPr/>
            <p:nvPr/>
          </p:nvSpPr>
          <p:spPr>
            <a:xfrm>
              <a:off x="428433" y="583382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126" name="Google Shape;126;p4"/>
            <p:cNvSpPr/>
            <p:nvPr/>
          </p:nvSpPr>
          <p:spPr>
            <a:xfrm>
              <a:off x="388375" y="548150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27" name="Google Shape;127;p4"/>
          <p:cNvSpPr txBox="1">
            <a:spLocks noGrp="1"/>
          </p:cNvSpPr>
          <p:nvPr>
            <p:ph type="body" idx="1"/>
          </p:nvPr>
        </p:nvSpPr>
        <p:spPr>
          <a:xfrm>
            <a:off x="1133025" y="101880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692875" y="827975"/>
            <a:ext cx="957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7200" b="1">
              <a:solidFill>
                <a:schemeClr val="accent4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428433" y="888182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133" name="Google Shape;133;p5"/>
          <p:cNvSpPr/>
          <p:nvPr/>
        </p:nvSpPr>
        <p:spPr>
          <a:xfrm>
            <a:off x="388375" y="852950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body" idx="1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136" name="Google Shape;136;p5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137" name="Google Shape;137;p5"/>
            <p:cNvSpPr/>
            <p:nvPr/>
          </p:nvSpPr>
          <p:spPr>
            <a:xfrm>
              <a:off x="2674938" y="3643313"/>
              <a:ext cx="525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727325" y="36814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727325" y="3681413"/>
              <a:ext cx="12600" cy="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700213" y="4303713"/>
              <a:ext cx="742800" cy="35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1649413" y="5224463"/>
              <a:ext cx="8382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1636713" y="4316413"/>
              <a:ext cx="928800" cy="3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2390775" y="3694113"/>
              <a:ext cx="3492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443038" y="3668713"/>
              <a:ext cx="3684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527300" y="3805238"/>
              <a:ext cx="2778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352550" y="3805238"/>
              <a:ext cx="315900" cy="3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836738" y="4608513"/>
              <a:ext cx="509700" cy="11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681163" y="5237163"/>
              <a:ext cx="2652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217738" y="5249863"/>
              <a:ext cx="238200" cy="10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405063" y="4310063"/>
              <a:ext cx="1095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662113" y="4329113"/>
              <a:ext cx="651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411413" y="3843338"/>
              <a:ext cx="906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733550" y="3779838"/>
              <a:ext cx="77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727200" y="3830638"/>
              <a:ext cx="507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2217738" y="42846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5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"/>
          <p:cNvSpPr/>
          <p:nvPr/>
        </p:nvSpPr>
        <p:spPr>
          <a:xfrm>
            <a:off x="428433" y="888182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388375" y="852950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176" name="Google Shape;176;p6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177" name="Google Shape;177;p6"/>
            <p:cNvSpPr/>
            <p:nvPr/>
          </p:nvSpPr>
          <p:spPr>
            <a:xfrm>
              <a:off x="2805113" y="2438401"/>
              <a:ext cx="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805113" y="24638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384300" y="1439863"/>
              <a:ext cx="14271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2798763" y="2463801"/>
              <a:ext cx="63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733550" y="2768601"/>
              <a:ext cx="1077900" cy="3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1693863" y="2152651"/>
              <a:ext cx="155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055813" y="1498601"/>
              <a:ext cx="690600" cy="51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984375" y="2120901"/>
              <a:ext cx="777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2255838" y="2457451"/>
              <a:ext cx="3555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2139950" y="2787651"/>
              <a:ext cx="1350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403350" y="1620838"/>
              <a:ext cx="271500" cy="1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2424113" y="1633538"/>
              <a:ext cx="303300" cy="20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933575" y="2438401"/>
              <a:ext cx="1413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965325" y="2463801"/>
              <a:ext cx="840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384300" y="1439863"/>
              <a:ext cx="14334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920875" y="21399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752600" y="201612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6"/>
          <p:cNvSpPr txBox="1">
            <a:spLocks noGrp="1"/>
          </p:cNvSpPr>
          <p:nvPr>
            <p:ph type="body" idx="1"/>
          </p:nvPr>
        </p:nvSpPr>
        <p:spPr>
          <a:xfrm>
            <a:off x="523575" y="971550"/>
            <a:ext cx="321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09" name="Google Shape;209;p6"/>
          <p:cNvSpPr txBox="1">
            <a:spLocks noGrp="1"/>
          </p:cNvSpPr>
          <p:nvPr>
            <p:ph type="body" idx="2"/>
          </p:nvPr>
        </p:nvSpPr>
        <p:spPr>
          <a:xfrm>
            <a:off x="3932358" y="971550"/>
            <a:ext cx="321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0" name="Google Shape;210;p6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428433" y="888182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14" name="Google Shape;214;p7"/>
          <p:cNvSpPr/>
          <p:nvPr/>
        </p:nvSpPr>
        <p:spPr>
          <a:xfrm>
            <a:off x="388375" y="852950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1"/>
          </p:nvPr>
        </p:nvSpPr>
        <p:spPr>
          <a:xfrm>
            <a:off x="535675" y="971550"/>
            <a:ext cx="213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2"/>
          </p:nvPr>
        </p:nvSpPr>
        <p:spPr>
          <a:xfrm>
            <a:off x="2778055" y="971550"/>
            <a:ext cx="213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body" idx="3"/>
          </p:nvPr>
        </p:nvSpPr>
        <p:spPr>
          <a:xfrm>
            <a:off x="5020436" y="971550"/>
            <a:ext cx="213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19" name="Google Shape;219;p7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220" name="Google Shape;220;p7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4224338" y="2781301"/>
              <a:ext cx="909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102225" y="1601788"/>
              <a:ext cx="2190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4662488" y="1557338"/>
              <a:ext cx="368400" cy="34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927475" y="1479551"/>
              <a:ext cx="355500" cy="37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914775" y="1433513"/>
              <a:ext cx="212700" cy="304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4830763" y="1498601"/>
              <a:ext cx="2253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4205288" y="2819401"/>
              <a:ext cx="1158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5018088" y="2638426"/>
              <a:ext cx="103200" cy="2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056063" y="2093913"/>
              <a:ext cx="949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346575" y="2470151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662488" y="2463801"/>
              <a:ext cx="355500" cy="31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095750" y="21463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579938" y="2192338"/>
              <a:ext cx="1668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767263" y="2093913"/>
              <a:ext cx="1095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4759325" y="2159001"/>
              <a:ext cx="906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005263" y="1990726"/>
              <a:ext cx="1032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4005263" y="2062163"/>
              <a:ext cx="1032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4037013" y="2139951"/>
              <a:ext cx="651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4314825" y="2165351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321175" y="2457451"/>
              <a:ext cx="1620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352925" y="2489201"/>
              <a:ext cx="840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3895725" y="1433513"/>
              <a:ext cx="14907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586288" y="20875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7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/>
          <p:nvPr/>
        </p:nvSpPr>
        <p:spPr>
          <a:xfrm>
            <a:off x="428433" y="888182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51" name="Google Shape;251;p8"/>
          <p:cNvSpPr/>
          <p:nvPr/>
        </p:nvSpPr>
        <p:spPr>
          <a:xfrm>
            <a:off x="388375" y="852950"/>
            <a:ext cx="7165225" cy="3994205"/>
          </a:xfrm>
          <a:custGeom>
            <a:avLst/>
            <a:gdLst/>
            <a:ahLst/>
            <a:cxnLst/>
            <a:rect l="l" t="t" r="r" b="b"/>
            <a:pathLst>
              <a:path w="286609" h="181658" extrusionOk="0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2" name="Google Shape;252;p8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7553734" y="3456310"/>
            <a:ext cx="1453993" cy="1092425"/>
            <a:chOff x="3708400" y="3798888"/>
            <a:chExt cx="1844700" cy="1385975"/>
          </a:xfrm>
        </p:grpSpPr>
        <p:sp>
          <p:nvSpPr>
            <p:cNvPr id="254" name="Google Shape;254;p8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3746500" y="4906963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824413" y="4938713"/>
              <a:ext cx="174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5064125" y="4329113"/>
              <a:ext cx="354000" cy="233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5160963" y="4646613"/>
              <a:ext cx="270000" cy="21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3779838" y="4951413"/>
              <a:ext cx="212700" cy="1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443413" y="4110038"/>
              <a:ext cx="4398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818063" y="4673601"/>
              <a:ext cx="212700" cy="27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5005388" y="4699001"/>
              <a:ext cx="5223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5167313" y="4271963"/>
              <a:ext cx="341400" cy="35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5064125" y="4471988"/>
              <a:ext cx="1731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5043488" y="4654551"/>
              <a:ext cx="142800" cy="14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721225" y="4154488"/>
              <a:ext cx="969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792663" y="4200526"/>
              <a:ext cx="1032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4799013" y="4997451"/>
              <a:ext cx="50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4824413" y="4991101"/>
              <a:ext cx="39600" cy="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4824413" y="4964113"/>
              <a:ext cx="714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849688" y="4932363"/>
              <a:ext cx="714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883025" y="4951413"/>
              <a:ext cx="50700" cy="3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895725" y="4964113"/>
              <a:ext cx="636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3952875" y="4795838"/>
              <a:ext cx="1620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437063" y="4848226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708400" y="3967163"/>
              <a:ext cx="1844700" cy="12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367338" y="4919663"/>
              <a:ext cx="126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367338" y="491966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173538" y="4816476"/>
              <a:ext cx="2001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005263" y="4699001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443413" y="4738688"/>
              <a:ext cx="122100" cy="13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3" name="Google Shape;293;p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9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297" name="Google Shape;297;p9"/>
            <p:cNvSpPr/>
            <p:nvPr/>
          </p:nvSpPr>
          <p:spPr>
            <a:xfrm>
              <a:off x="428433" y="583382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298" name="Google Shape;298;p9"/>
            <p:cNvSpPr/>
            <p:nvPr/>
          </p:nvSpPr>
          <p:spPr>
            <a:xfrm>
              <a:off x="388375" y="548150"/>
              <a:ext cx="7165225" cy="3994205"/>
            </a:xfrm>
            <a:custGeom>
              <a:avLst/>
              <a:gdLst/>
              <a:ahLst/>
              <a:cxnLst/>
              <a:rect l="l" t="t" r="r" b="b"/>
              <a:pathLst>
                <a:path w="286609" h="181658" extrusionOk="0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99" name="Google Shape;299;p9"/>
          <p:cNvSpPr txBox="1">
            <a:spLocks noGrp="1"/>
          </p:cNvSpPr>
          <p:nvPr>
            <p:ph type="body" idx="1"/>
          </p:nvPr>
        </p:nvSpPr>
        <p:spPr>
          <a:xfrm>
            <a:off x="527675" y="3949100"/>
            <a:ext cx="6594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grpSp>
        <p:nvGrpSpPr>
          <p:cNvPr id="300" name="Google Shape;300;p9"/>
          <p:cNvGrpSpPr/>
          <p:nvPr/>
        </p:nvGrpSpPr>
        <p:grpSpPr>
          <a:xfrm>
            <a:off x="7522239" y="3121170"/>
            <a:ext cx="1194510" cy="1523626"/>
            <a:chOff x="1300163" y="3487738"/>
            <a:chExt cx="1549500" cy="1976425"/>
          </a:xfrm>
        </p:grpSpPr>
        <p:sp>
          <p:nvSpPr>
            <p:cNvPr id="301" name="Google Shape;301;p9"/>
            <p:cNvSpPr/>
            <p:nvPr/>
          </p:nvSpPr>
          <p:spPr>
            <a:xfrm>
              <a:off x="2674938" y="3643313"/>
              <a:ext cx="52500" cy="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2727325" y="36814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2727325" y="3681413"/>
              <a:ext cx="12600" cy="6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1700213" y="4303713"/>
              <a:ext cx="742800" cy="35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1649413" y="5224463"/>
              <a:ext cx="838200" cy="239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636713" y="4316413"/>
              <a:ext cx="928800" cy="35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2390775" y="3694113"/>
              <a:ext cx="3492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1443038" y="3668713"/>
              <a:ext cx="368400" cy="39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2527300" y="3805238"/>
              <a:ext cx="2778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352550" y="3805238"/>
              <a:ext cx="315900" cy="3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1836738" y="4608513"/>
              <a:ext cx="509700" cy="11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1681163" y="5237163"/>
              <a:ext cx="265200" cy="12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2217738" y="5249863"/>
              <a:ext cx="238200" cy="109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2405063" y="4310063"/>
              <a:ext cx="1095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1662113" y="4329113"/>
              <a:ext cx="651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411413" y="3843338"/>
              <a:ext cx="906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733550" y="3779838"/>
              <a:ext cx="77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1727200" y="3830638"/>
              <a:ext cx="507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1300163" y="3487738"/>
              <a:ext cx="1549500" cy="1917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2217738" y="4284663"/>
              <a:ext cx="1221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9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og)" type="blank">
  <p:cSld name="BLANK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10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339" name="Google Shape;339;p10"/>
            <p:cNvSpPr/>
            <p:nvPr/>
          </p:nvSpPr>
          <p:spPr>
            <a:xfrm>
              <a:off x="2805113" y="2438401"/>
              <a:ext cx="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2805113" y="24638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384300" y="1439863"/>
              <a:ext cx="14271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2798763" y="2463801"/>
              <a:ext cx="6300" cy="45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2805113" y="243840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733550" y="2768601"/>
              <a:ext cx="1077900" cy="36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693863" y="2152651"/>
              <a:ext cx="1557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055813" y="1498601"/>
              <a:ext cx="690600" cy="51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984375" y="2120901"/>
              <a:ext cx="77700" cy="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2255838" y="2457451"/>
              <a:ext cx="355500" cy="2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2139950" y="2787651"/>
              <a:ext cx="135000" cy="29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1403350" y="1620838"/>
              <a:ext cx="271500" cy="10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2424113" y="1633538"/>
              <a:ext cx="303300" cy="20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1933575" y="2438401"/>
              <a:ext cx="1413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1965325" y="2463801"/>
              <a:ext cx="840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1384300" y="1439863"/>
              <a:ext cx="1433400" cy="1671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1920875" y="2139951"/>
              <a:ext cx="193800" cy="7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1752600" y="2016126"/>
              <a:ext cx="115800" cy="1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0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2400" b="1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Didact Gothic"/>
              <a:buChar char="●"/>
              <a:defRPr sz="3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Didact Gothic"/>
              <a:buChar char="○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Didact Gothic"/>
              <a:buChar char="■"/>
              <a:defRPr sz="2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○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■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○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■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NY.GDP.MKTP.CD?locations=S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kaggle.com/datasets/iamsouravbanerjee/cause-of-deaths-around-the-world" TargetMode="External"/><Relationship Id="rId4" Type="http://schemas.openxmlformats.org/officeDocument/2006/relationships/hyperlink" Target="https://www.roadsafetyfacility.org/country/philippin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6"/>
          <p:cNvSpPr txBox="1">
            <a:spLocks noGrp="1"/>
          </p:cNvSpPr>
          <p:nvPr>
            <p:ph type="ctrTitle" idx="4294967295"/>
          </p:nvPr>
        </p:nvSpPr>
        <p:spPr>
          <a:xfrm>
            <a:off x="533400" y="13547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Hello!</a:t>
            </a:r>
            <a:endParaRPr sz="12000"/>
          </a:p>
        </p:txBody>
      </p:sp>
      <p:sp>
        <p:nvSpPr>
          <p:cNvPr id="501" name="Google Shape;501;p16"/>
          <p:cNvSpPr txBox="1">
            <a:spLocks noGrp="1"/>
          </p:cNvSpPr>
          <p:nvPr>
            <p:ph type="subTitle" idx="4294967295"/>
          </p:nvPr>
        </p:nvSpPr>
        <p:spPr>
          <a:xfrm>
            <a:off x="685800" y="2532221"/>
            <a:ext cx="6593700" cy="21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 b="1"/>
              <a:t>We are Deon and Ben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2400"/>
              <a:t>Let's talk about DEATH!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/>
          </a:p>
        </p:txBody>
      </p:sp>
      <p:sp>
        <p:nvSpPr>
          <p:cNvPr id="502" name="Google Shape;502;p16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" name="Picture 6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D9DA36F7-7E73-8462-76E4-1E6DBD3D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34" y="660083"/>
            <a:ext cx="4234265" cy="1770452"/>
          </a:xfrm>
          <a:prstGeom prst="rect">
            <a:avLst/>
          </a:prstGeom>
        </p:spPr>
      </p:pic>
      <p:pic>
        <p:nvPicPr>
          <p:cNvPr id="9" name="Picture 8" descr="A skull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23E3843-B45E-AD1C-8442-C38B1535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57" y="2448206"/>
            <a:ext cx="1169689" cy="116968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Brazil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612302-0B1B-B22E-20AC-AE1CDABE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11" name="Picture 10" descr="A picture containing sky, outdoor, nature, day&#10;&#10;Description automatically generated">
            <a:extLst>
              <a:ext uri="{FF2B5EF4-FFF2-40B4-BE49-F238E27FC236}">
                <a16:creationId xmlns:a16="http://schemas.microsoft.com/office/drawing/2014/main" id="{26286D62-726F-0D8E-6457-7A75330B9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227" y="1260904"/>
            <a:ext cx="4872682" cy="30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Brazil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612302-0B1B-B22E-20AC-AE1CDABE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C01BE2-D53B-DF60-B9EF-086127E7F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313" y="1285252"/>
            <a:ext cx="4957443" cy="31591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Brazil – Rising Interpersonal Violence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36BB2-527B-F2E6-8C1A-3BF0A54C0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83" y="1334025"/>
            <a:ext cx="4330337" cy="315053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4F28B53-F0BC-1473-6ECF-72A69CE5E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9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Brazil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01BE2-D53B-DF60-B9EF-086127E7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5" y="1586747"/>
            <a:ext cx="4356525" cy="2776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36BB2-527B-F2E6-8C1A-3BF0A54C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75" y="1390256"/>
            <a:ext cx="4330337" cy="315053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E14A500-D29F-91FA-11A6-71FB2C28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F2199-5B3B-730C-56BF-1E12945E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073" y="2769311"/>
            <a:ext cx="3545685" cy="16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0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Brazil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01BE2-D53B-DF60-B9EF-086127E7F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75" y="1586747"/>
            <a:ext cx="4356525" cy="27762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936BB2-527B-F2E6-8C1A-3BF0A54C0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75" y="1390256"/>
            <a:ext cx="4330337" cy="315053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E14A500-D29F-91FA-11A6-71FB2C28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F2199-5B3B-730C-56BF-1E12945EA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3073" y="2769311"/>
            <a:ext cx="3545685" cy="161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7E632-1799-525D-6740-88D1594F2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602709"/>
            <a:ext cx="3625366" cy="22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2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Brazil – Rising Digestive Diseases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4F28B53-F0BC-1473-6ECF-72A69CE5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FE4141-A637-7F12-34DB-3990413C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22" y="1338648"/>
            <a:ext cx="5404264" cy="30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3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Common Trend Across South America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AD00A-5CD5-275C-16BE-4B7BCBB8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90" y="1252151"/>
            <a:ext cx="5318956" cy="3307492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2D6CF78-B43A-ECAC-A5EE-61A026037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574" y="459777"/>
            <a:ext cx="1462541" cy="195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Brazil – Rising Digestive Diseases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4F28B53-F0BC-1473-6ECF-72A69CE5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275" y="567385"/>
            <a:ext cx="1734095" cy="1213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A64467-EFC8-9A9C-DDC0-5A7BD958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61" y="1478840"/>
            <a:ext cx="5049794" cy="1283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A11ED-8816-32DC-B2E3-17813A7937BF}"/>
              </a:ext>
            </a:extLst>
          </p:cNvPr>
          <p:cNvSpPr txBox="1"/>
          <p:nvPr/>
        </p:nvSpPr>
        <p:spPr>
          <a:xfrm>
            <a:off x="420540" y="2936352"/>
            <a:ext cx="42050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latin typeface="Didact Gothic"/>
              </a:rPr>
              <a:t>Poor and unsanitary living conditions</a:t>
            </a:r>
          </a:p>
          <a:p>
            <a:pPr marL="285750" lvl="1" indent="-285750">
              <a:buChar char="•"/>
            </a:pPr>
            <a:r>
              <a:rPr lang="en-US" sz="1800">
                <a:latin typeface="Didact Gothic"/>
              </a:rPr>
              <a:t>Systematic racism </a:t>
            </a:r>
          </a:p>
          <a:p>
            <a:pPr marL="285750" lvl="1" indent="-285750">
              <a:buChar char="•"/>
            </a:pPr>
            <a:r>
              <a:rPr lang="en-US" sz="1800">
                <a:latin typeface="Didact Gothic"/>
              </a:rPr>
              <a:t>Many Indigenous and African Descendants have no access to clean water</a:t>
            </a:r>
          </a:p>
        </p:txBody>
      </p:sp>
    </p:spTree>
    <p:extLst>
      <p:ext uri="{BB962C8B-B14F-4D97-AF65-F5344CB8AC3E}">
        <p14:creationId xmlns:p14="http://schemas.microsoft.com/office/powerpoint/2010/main" val="156487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Argentina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AA30B5-6AD7-3D80-FFA6-1502A31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43" y="557629"/>
            <a:ext cx="1754660" cy="1096662"/>
          </a:xfrm>
          <a:prstGeom prst="rect">
            <a:avLst/>
          </a:prstGeom>
        </p:spPr>
      </p:pic>
      <p:pic>
        <p:nvPicPr>
          <p:cNvPr id="6" name="Picture 5" descr="A picture containing nature, water, outdoor, waterfall&#10;&#10;Description automatically generated">
            <a:extLst>
              <a:ext uri="{FF2B5EF4-FFF2-40B4-BE49-F238E27FC236}">
                <a16:creationId xmlns:a16="http://schemas.microsoft.com/office/drawing/2014/main" id="{3AB61DBA-ACC1-606A-4EF1-DEFDE5D04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27" y="1393298"/>
            <a:ext cx="4058756" cy="3044067"/>
          </a:xfrm>
          <a:prstGeom prst="rect">
            <a:avLst/>
          </a:prstGeom>
        </p:spPr>
      </p:pic>
      <p:pic>
        <p:nvPicPr>
          <p:cNvPr id="8" name="Picture 7" descr="A picture containing sport, person, athletic game, player&#10;&#10;Description automatically generated">
            <a:extLst>
              <a:ext uri="{FF2B5EF4-FFF2-40B4-BE49-F238E27FC236}">
                <a16:creationId xmlns:a16="http://schemas.microsoft.com/office/drawing/2014/main" id="{5A714F45-D21E-3D11-B363-89936AEFE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76284"/>
            <a:ext cx="2656852" cy="17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6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197918" y="65894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Argentina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AA30B5-6AD7-3D80-FFA6-1502A31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43" y="557629"/>
            <a:ext cx="1754660" cy="1096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6ADE8F-B7B8-5215-529D-B830E9F6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65" y="1402148"/>
            <a:ext cx="4922754" cy="30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1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4"/>
          <p:cNvSpPr txBox="1">
            <a:spLocks noGrp="1"/>
          </p:cNvSpPr>
          <p:nvPr>
            <p:ph type="ctrTitle"/>
          </p:nvPr>
        </p:nvSpPr>
        <p:spPr>
          <a:xfrm>
            <a:off x="975349" y="732794"/>
            <a:ext cx="5985889" cy="1585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Let’s go on a Spring Vacation!</a:t>
            </a:r>
            <a:endParaRPr sz="5000"/>
          </a:p>
        </p:txBody>
      </p:sp>
      <p:pic>
        <p:nvPicPr>
          <p:cNvPr id="3" name="Picture 2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5383C3BD-0A49-B82A-7FF5-7957A12A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5" y="2318447"/>
            <a:ext cx="2220125" cy="2220125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4056C10-3E29-FBE2-8FF5-85553B6C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71" y="2449216"/>
            <a:ext cx="1462541" cy="1958586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C2DB61B-C13B-3B7E-3341-2C61E7FE4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2" y="2087203"/>
            <a:ext cx="2554421" cy="24513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215616" y="834391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Argentina – Malaria cases dropped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AA30B5-6AD7-3D80-FFA6-1502A31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43" y="557629"/>
            <a:ext cx="1754660" cy="1096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5D0D2-EEFA-A309-B0EC-BD6EF592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16" y="1480738"/>
            <a:ext cx="5220930" cy="29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215616" y="834391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Argentina – Malaria cases dropped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AA30B5-6AD7-3D80-FFA6-1502A31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43" y="557629"/>
            <a:ext cx="1754660" cy="1096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5D0D2-EEFA-A309-B0EC-BD6EF592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0" y="1516660"/>
            <a:ext cx="5220930" cy="294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8EFF2-4772-F001-1E98-431923E0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96" y="1445490"/>
            <a:ext cx="2868424" cy="205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E0EF9-B51A-00D6-425E-D81E5A73E7AF}"/>
              </a:ext>
            </a:extLst>
          </p:cNvPr>
          <p:cNvSpPr txBox="1"/>
          <p:nvPr/>
        </p:nvSpPr>
        <p:spPr>
          <a:xfrm>
            <a:off x="4283880" y="3567529"/>
            <a:ext cx="3068663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500">
                <a:latin typeface="Didact Gothic"/>
              </a:rPr>
              <a:t>Spraying insecticides </a:t>
            </a:r>
          </a:p>
          <a:p>
            <a:pPr marL="285750" indent="-285750">
              <a:buChar char="•"/>
            </a:pPr>
            <a:r>
              <a:rPr lang="en-US" sz="1500">
                <a:latin typeface="Didact Gothic"/>
              </a:rPr>
              <a:t>Effective response to communities</a:t>
            </a:r>
          </a:p>
        </p:txBody>
      </p:sp>
    </p:spTree>
    <p:extLst>
      <p:ext uri="{BB962C8B-B14F-4D97-AF65-F5344CB8AC3E}">
        <p14:creationId xmlns:p14="http://schemas.microsoft.com/office/powerpoint/2010/main" val="257157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215616" y="834391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500"/>
              <a:t>Argentina – Malaria cases dropped</a:t>
            </a:r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AA30B5-6AD7-3D80-FFA6-1502A31B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43" y="557629"/>
            <a:ext cx="1754660" cy="1096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5D0D2-EEFA-A309-B0EC-BD6EF592D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0" y="1516660"/>
            <a:ext cx="5220930" cy="2948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F8EFF2-4772-F001-1E98-431923E0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96" y="1445490"/>
            <a:ext cx="2868424" cy="205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2E0EF9-B51A-00D6-425E-D81E5A73E7AF}"/>
              </a:ext>
            </a:extLst>
          </p:cNvPr>
          <p:cNvSpPr txBox="1"/>
          <p:nvPr/>
        </p:nvSpPr>
        <p:spPr>
          <a:xfrm>
            <a:off x="4283880" y="3567529"/>
            <a:ext cx="3068663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500">
                <a:latin typeface="Didact Gothic"/>
              </a:rPr>
              <a:t>Spraying insecticides </a:t>
            </a:r>
          </a:p>
          <a:p>
            <a:pPr marL="285750" indent="-285750">
              <a:buChar char="•"/>
            </a:pPr>
            <a:r>
              <a:rPr lang="en-US" sz="1500">
                <a:latin typeface="Didact Gothic"/>
              </a:rPr>
              <a:t>Effective response to communities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3F4F7-BC81-93FC-75D5-B6FC63A18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57" y="3331047"/>
            <a:ext cx="3386546" cy="995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CC54B-107A-149D-7E95-DA6AC95AE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880" y="2823747"/>
            <a:ext cx="2883334" cy="55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8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308285" y="94260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Philippines, What's Happenin?</a:t>
            </a:r>
          </a:p>
          <a:p>
            <a:pPr marL="0" indent="0">
              <a:buNone/>
            </a:pPr>
            <a:endParaRPr lang="en"/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2" descr="A picture containing water, boat, chair, ocean&#10;&#10;Description automatically generated">
            <a:extLst>
              <a:ext uri="{FF2B5EF4-FFF2-40B4-BE49-F238E27FC236}">
                <a16:creationId xmlns:a16="http://schemas.microsoft.com/office/drawing/2014/main" id="{EE5FE7C4-0406-3C8C-0BFD-42923A3A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2802163"/>
            <a:ext cx="3383280" cy="1756594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228616-47DF-58A1-FBCB-9F1A5145A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" y="1539032"/>
            <a:ext cx="3764280" cy="3017936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8577C4B-496E-0676-AD2D-7C76FF653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" y="1536891"/>
            <a:ext cx="3764280" cy="2991738"/>
          </a:xfrm>
          <a:prstGeom prst="rect">
            <a:avLst/>
          </a:prstGeom>
        </p:spPr>
      </p:pic>
      <p:pic>
        <p:nvPicPr>
          <p:cNvPr id="5" name="Picture 5" descr="A picture containing circuit, electronics, city&#10;&#10;Description automatically generated">
            <a:extLst>
              <a:ext uri="{FF2B5EF4-FFF2-40B4-BE49-F238E27FC236}">
                <a16:creationId xmlns:a16="http://schemas.microsoft.com/office/drawing/2014/main" id="{A1CF2BC7-0661-CD27-0536-672F8423E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2799305"/>
            <a:ext cx="3162300" cy="1754690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5FC2BCB-433B-909F-A55A-821A4C233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6153" y="549593"/>
            <a:ext cx="18192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0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308285" y="94260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Philippines</a:t>
            </a:r>
          </a:p>
          <a:p>
            <a:pPr marL="0" indent="0">
              <a:buNone/>
            </a:pPr>
            <a:endParaRPr lang="en"/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5FC2BCB-433B-909F-A55A-821A4C23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53" y="549593"/>
            <a:ext cx="1819275" cy="1209675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1ACEAD0E-3E51-2220-ED35-E420788D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66443"/>
            <a:ext cx="6903720" cy="2978354"/>
          </a:xfrm>
          <a:prstGeom prst="rect">
            <a:avLst/>
          </a:prstGeom>
        </p:spPr>
      </p:pic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E9BA18-BDAB-2AAA-5B3E-0AC77AB13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420" y="754186"/>
            <a:ext cx="1973580" cy="10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8"/>
          <p:cNvSpPr txBox="1">
            <a:spLocks noGrp="1"/>
          </p:cNvSpPr>
          <p:nvPr>
            <p:ph type="body" idx="1"/>
          </p:nvPr>
        </p:nvSpPr>
        <p:spPr>
          <a:xfrm>
            <a:off x="1308285" y="942600"/>
            <a:ext cx="5457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/>
              <a:t>Philippines</a:t>
            </a:r>
          </a:p>
          <a:p>
            <a:pPr marL="0" indent="0">
              <a:buNone/>
            </a:pPr>
            <a:endParaRPr lang="en"/>
          </a:p>
        </p:txBody>
      </p:sp>
      <p:sp>
        <p:nvSpPr>
          <p:cNvPr id="515" name="Google Shape;515;p18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5FC2BCB-433B-909F-A55A-821A4C233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53" y="549593"/>
            <a:ext cx="1819275" cy="1209675"/>
          </a:xfrm>
          <a:prstGeom prst="rect">
            <a:avLst/>
          </a:prstGeom>
        </p:spPr>
      </p:pic>
      <p:pic>
        <p:nvPicPr>
          <p:cNvPr id="3" name="Picture 3" descr="Chart, map&#10;&#10;Description automatically generated">
            <a:extLst>
              <a:ext uri="{FF2B5EF4-FFF2-40B4-BE49-F238E27FC236}">
                <a16:creationId xmlns:a16="http://schemas.microsoft.com/office/drawing/2014/main" id="{C3DF3A94-CD93-AD96-AFA0-45F6834F9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18013"/>
            <a:ext cx="4320540" cy="3059974"/>
          </a:xfrm>
          <a:prstGeom prst="rect">
            <a:avLst/>
          </a:prstGeom>
        </p:spPr>
      </p:pic>
      <p:pic>
        <p:nvPicPr>
          <p:cNvPr id="4" name="Picture 4" descr="A picture containing text, outdoor, nature&#10;&#10;Description automatically generated">
            <a:extLst>
              <a:ext uri="{FF2B5EF4-FFF2-40B4-BE49-F238E27FC236}">
                <a16:creationId xmlns:a16="http://schemas.microsoft.com/office/drawing/2014/main" id="{39E686E4-BE90-8ED8-4F9A-66CBDFE4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780" y="1759268"/>
            <a:ext cx="2598420" cy="1457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2F13A-7E0B-4356-A745-EC6022735865}"/>
              </a:ext>
            </a:extLst>
          </p:cNvPr>
          <p:cNvSpPr txBox="1"/>
          <p:nvPr/>
        </p:nvSpPr>
        <p:spPr>
          <a:xfrm>
            <a:off x="4857750" y="3417570"/>
            <a:ext cx="25946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Didact Gothic"/>
              </a:rPr>
              <a:t>Typhoon Haiyan</a:t>
            </a:r>
          </a:p>
        </p:txBody>
      </p:sp>
    </p:spTree>
    <p:extLst>
      <p:ext uri="{BB962C8B-B14F-4D97-AF65-F5344CB8AC3E}">
        <p14:creationId xmlns:p14="http://schemas.microsoft.com/office/powerpoint/2010/main" val="447884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63C2-E39C-DFE0-97C3-83BED060B3AE}"/>
              </a:ext>
            </a:extLst>
          </p:cNvPr>
          <p:cNvSpPr txBox="1"/>
          <p:nvPr/>
        </p:nvSpPr>
        <p:spPr>
          <a:xfrm>
            <a:off x="902970" y="960120"/>
            <a:ext cx="593217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2800" i="1">
                <a:solidFill>
                  <a:schemeClr val="tx1"/>
                </a:solidFill>
                <a:latin typeface="Didact Gothic"/>
              </a:rPr>
              <a:t>Singapore</a:t>
            </a:r>
            <a:endParaRPr lang="en-US" sz="2800">
              <a:solidFill>
                <a:schemeClr val="tx1"/>
              </a:solidFill>
              <a:latin typeface="Didact Gothic"/>
            </a:endParaRPr>
          </a:p>
          <a:p>
            <a:endParaRPr lang="en" sz="2400" i="1"/>
          </a:p>
          <a:p>
            <a:endParaRPr lang="en" sz="2400" i="1"/>
          </a:p>
        </p:txBody>
      </p:sp>
      <p:pic>
        <p:nvPicPr>
          <p:cNvPr id="5" name="Picture 5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7C886E8D-CE01-C985-7625-96DAF30A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53" y="2355533"/>
            <a:ext cx="3152775" cy="2093595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9051247-D7D7-2CC7-4769-FAF1361C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1551644"/>
            <a:ext cx="3672840" cy="2954611"/>
          </a:xfrm>
          <a:prstGeom prst="rect">
            <a:avLst/>
          </a:prstGeom>
        </p:spPr>
      </p:pic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A295EAA-5CB9-0FA7-F11B-B35C729A6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33" y="572453"/>
            <a:ext cx="1864995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2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63C2-E39C-DFE0-97C3-83BED060B3AE}"/>
              </a:ext>
            </a:extLst>
          </p:cNvPr>
          <p:cNvSpPr txBox="1"/>
          <p:nvPr/>
        </p:nvSpPr>
        <p:spPr>
          <a:xfrm>
            <a:off x="902970" y="960120"/>
            <a:ext cx="593217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2800" i="1">
                <a:solidFill>
                  <a:schemeClr val="tx1"/>
                </a:solidFill>
                <a:latin typeface="Didact Gothic"/>
              </a:rPr>
              <a:t>Singapore</a:t>
            </a:r>
            <a:endParaRPr lang="en-US" sz="2800">
              <a:solidFill>
                <a:schemeClr val="tx1"/>
              </a:solidFill>
              <a:latin typeface="Didact Gothic"/>
            </a:endParaRPr>
          </a:p>
          <a:p>
            <a:endParaRPr lang="en" sz="2400" i="1"/>
          </a:p>
          <a:p>
            <a:endParaRPr lang="en" sz="2400" i="1"/>
          </a:p>
        </p:txBody>
      </p:sp>
      <p:pic>
        <p:nvPicPr>
          <p:cNvPr id="3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DF7F938-01F3-F882-A059-186503CE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909391"/>
            <a:ext cx="3581400" cy="2620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25970-14A9-3230-5108-6658DC7174D3}"/>
              </a:ext>
            </a:extLst>
          </p:cNvPr>
          <p:cNvSpPr txBox="1"/>
          <p:nvPr/>
        </p:nvSpPr>
        <p:spPr>
          <a:xfrm>
            <a:off x="502920" y="1771650"/>
            <a:ext cx="3143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800">
                <a:latin typeface="Didact Gothic"/>
              </a:rPr>
              <a:t>Trade and Export</a:t>
            </a:r>
          </a:p>
          <a:p>
            <a:pPr marL="285750" indent="-285750">
              <a:buChar char="•"/>
            </a:pPr>
            <a:r>
              <a:rPr lang="en-US" sz="1800">
                <a:latin typeface="Didact Gothic"/>
              </a:rPr>
              <a:t>Tourism</a:t>
            </a:r>
          </a:p>
        </p:txBody>
      </p:sp>
      <p:pic>
        <p:nvPicPr>
          <p:cNvPr id="7" name="Picture 7" descr="A picture containing sky, water, boat, outdoor&#10;&#10;Description automatically generated">
            <a:extLst>
              <a:ext uri="{FF2B5EF4-FFF2-40B4-BE49-F238E27FC236}">
                <a16:creationId xmlns:a16="http://schemas.microsoft.com/office/drawing/2014/main" id="{7A69A796-52E9-65F4-B934-D349BE7A0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493" y="3148012"/>
            <a:ext cx="2154555" cy="1430655"/>
          </a:xfrm>
          <a:prstGeom prst="rect">
            <a:avLst/>
          </a:prstGeom>
        </p:spPr>
      </p:pic>
      <p:pic>
        <p:nvPicPr>
          <p:cNvPr id="9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A1D190C-F56C-CDEA-18E5-261DB7242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33" y="572453"/>
            <a:ext cx="1864995" cy="125539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E08C5D2-A6FD-8CF5-6903-944A32B61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405" y="1432560"/>
            <a:ext cx="17335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1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6"/>
          <p:cNvSpPr txBox="1">
            <a:spLocks noGrp="1"/>
          </p:cNvSpPr>
          <p:nvPr>
            <p:ph type="ctrTitle" idx="4294967295"/>
          </p:nvPr>
        </p:nvSpPr>
        <p:spPr>
          <a:xfrm>
            <a:off x="533400" y="13547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Thanks!</a:t>
            </a:r>
            <a:endParaRPr sz="1200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533400" y="2478881"/>
            <a:ext cx="6593700" cy="21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Any questions?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/>
          </a:p>
        </p:txBody>
      </p:sp>
      <p:sp>
        <p:nvSpPr>
          <p:cNvPr id="706" name="Google Shape;706;p36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DF4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51"/>
          <p:cNvSpPr txBox="1"/>
          <p:nvPr/>
        </p:nvSpPr>
        <p:spPr>
          <a:xfrm>
            <a:off x="556640" y="540895"/>
            <a:ext cx="803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linkClick r:id="rId3"/>
              </a:rPr>
              <a:t>https://data.worldbank.org/indicator/NY.GDP.MKTP.CD?locations=SG</a:t>
            </a:r>
            <a:endParaRPr lang="en"/>
          </a:p>
          <a:p>
            <a:r>
              <a:rPr lang="en">
                <a:hlinkClick r:id="rId4"/>
              </a:rPr>
              <a:t>https://www.roadsafetyfacility.org/country/philippines</a:t>
            </a:r>
          </a:p>
          <a:p>
            <a:r>
              <a:rPr lang="en">
                <a:hlinkClick r:id="rId5"/>
              </a:rPr>
              <a:t>https://www.kaggle.com/datasets/iamsouravbanerjee/cause-of-deaths-around-the-world</a:t>
            </a:r>
          </a:p>
          <a:p>
            <a:r>
              <a:rPr lang="en-US">
                <a:hlinkClick r:id="rId5"/>
              </a:rPr>
              <a:t>https://www.paho.org/en/stories/argentinas-journey-becoming-malaria-free#:~:text=Argentina%20recorded%20its%20last%20indigenous,dropped%20from%20440%20to%20zero.</a:t>
            </a:r>
            <a:endParaRPr lang="en">
              <a:hlinkClick r:id="rId5"/>
            </a:endParaRPr>
          </a:p>
          <a:p>
            <a:r>
              <a:rPr lang="en-US">
                <a:hlinkClick r:id="rId5"/>
              </a:rPr>
              <a:t>https://www.who.int/news/item/22-05-2019-algeria-and-argentina-certified-malaria-free-by-who</a:t>
            </a:r>
            <a:endParaRPr lang="en">
              <a:hlinkClick r:id="rId5"/>
            </a:endParaRPr>
          </a:p>
          <a:p>
            <a:r>
              <a:rPr lang="en-US">
                <a:hlinkClick r:id="rId5"/>
              </a:rPr>
              <a:t>https://www.ncbi.nlm.nih.gov/pmc/articles/PMC6931006/</a:t>
            </a:r>
            <a:endParaRPr lang="en">
              <a:hlinkClick r:id="rId5"/>
            </a:endParaRPr>
          </a:p>
          <a:p>
            <a:r>
              <a:rPr lang="en-US">
                <a:hlinkClick r:id="rId5"/>
              </a:rPr>
              <a:t>https://cruxnow.com/church-in-the-americas/2022/03/violence-against-women-increased-in-brazil-during-pandemic</a:t>
            </a:r>
            <a:endParaRPr lang="en">
              <a:hlinkClick r:id="rId5"/>
            </a:endParaRPr>
          </a:p>
          <a:p>
            <a:r>
              <a:rPr lang="en-US">
                <a:hlinkClick r:id="rId5"/>
              </a:rPr>
              <a:t>https://www.ohchr.org/en/statements/2022/11/brazil-un-experts-urge-new-government-target-violence-against-women-and-girls</a:t>
            </a:r>
            <a:endParaRPr lang="en">
              <a:hlinkClick r:id="rId5"/>
            </a:endParaRPr>
          </a:p>
          <a:p>
            <a:endParaRPr lang="en"/>
          </a:p>
        </p:txBody>
      </p:sp>
      <p:sp>
        <p:nvSpPr>
          <p:cNvPr id="1535" name="Google Shape;1535;p51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 txBox="1">
            <a:spLocks noGrp="1"/>
          </p:cNvSpPr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Act I: The Cleaning</a:t>
            </a:r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1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How did we clean our data?</a:t>
            </a:r>
          </a:p>
        </p:txBody>
      </p:sp>
      <p:sp>
        <p:nvSpPr>
          <p:cNvPr id="509" name="Google Shape;509;p17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359A12FF-7447-17BF-906A-6A0B164A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46" y="2939936"/>
            <a:ext cx="1072759" cy="13698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Source?</a:t>
            </a:r>
          </a:p>
        </p:txBody>
      </p:sp>
      <p:sp>
        <p:nvSpPr>
          <p:cNvPr id="521" name="Google Shape;521;p19"/>
          <p:cNvSpPr txBox="1">
            <a:spLocks noGrp="1"/>
          </p:cNvSpPr>
          <p:nvPr>
            <p:ph type="body" idx="1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Our data is sourced from Our World in Data, an organization that archives research and data concerning worldwide health for online consumption.</a:t>
            </a:r>
          </a:p>
          <a:p>
            <a:r>
              <a:rPr lang="en"/>
              <a:t>ourworldindata.org</a:t>
            </a:r>
          </a:p>
        </p:txBody>
      </p:sp>
      <p:sp>
        <p:nvSpPr>
          <p:cNvPr id="522" name="Google Shape;522;p19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568575E-4C36-EA94-7B13-D6153E954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901" y="3144356"/>
            <a:ext cx="1609664" cy="1609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9"/>
          <p:cNvSpPr txBox="1">
            <a:spLocks noGrp="1"/>
          </p:cNvSpPr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</a:p>
        </p:txBody>
      </p:sp>
      <p:sp>
        <p:nvSpPr>
          <p:cNvPr id="521" name="Google Shape;521;p19"/>
          <p:cNvSpPr txBox="1">
            <a:spLocks noGrp="1"/>
          </p:cNvSpPr>
          <p:nvPr>
            <p:ph type="body" idx="1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Clean names</a:t>
            </a:r>
            <a:endParaRPr lang="en-US"/>
          </a:p>
          <a:p>
            <a:pPr>
              <a:spcBef>
                <a:spcPts val="1000"/>
              </a:spcBef>
            </a:pPr>
            <a:r>
              <a:rPr lang="en"/>
              <a:t>Pivoting Longer</a:t>
            </a:r>
          </a:p>
          <a:p>
            <a:pPr>
              <a:spcBef>
                <a:spcPts val="1000"/>
              </a:spcBef>
            </a:pPr>
            <a:r>
              <a:rPr lang="en"/>
              <a:t>Limiting Causes of Death</a:t>
            </a:r>
          </a:p>
          <a:p>
            <a:pPr>
              <a:spcBef>
                <a:spcPts val="1000"/>
              </a:spcBef>
            </a:pPr>
            <a:r>
              <a:rPr lang="en"/>
              <a:t>Limiting Countries</a:t>
            </a:r>
          </a:p>
        </p:txBody>
      </p:sp>
      <p:sp>
        <p:nvSpPr>
          <p:cNvPr id="522" name="Google Shape;522;p19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picture containing text, sign, outdoor, green&#10;&#10;Description automatically generated">
            <a:extLst>
              <a:ext uri="{FF2B5EF4-FFF2-40B4-BE49-F238E27FC236}">
                <a16:creationId xmlns:a16="http://schemas.microsoft.com/office/drawing/2014/main" id="{DC3BFF5A-42C9-E054-29A0-8A745A5F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91" y="911894"/>
            <a:ext cx="1523809" cy="176507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6D6D03C-0F3A-F98D-1320-E48FFD10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537" y="2862500"/>
            <a:ext cx="1346116" cy="15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 txBox="1">
            <a:spLocks noGrp="1"/>
          </p:cNvSpPr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Act II: The App</a:t>
            </a:r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1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/>
          </a:p>
        </p:txBody>
      </p:sp>
      <p:sp>
        <p:nvSpPr>
          <p:cNvPr id="509" name="Google Shape;509;p17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362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0"/>
          <p:cNvSpPr txBox="1">
            <a:spLocks noGrp="1"/>
          </p:cNvSpPr>
          <p:nvPr>
            <p:ph type="ctrTitle" idx="4294967295"/>
          </p:nvPr>
        </p:nvSpPr>
        <p:spPr>
          <a:xfrm>
            <a:off x="685800" y="1735750"/>
            <a:ext cx="6045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So where are we going?</a:t>
            </a:r>
          </a:p>
        </p:txBody>
      </p:sp>
      <p:sp>
        <p:nvSpPr>
          <p:cNvPr id="529" name="Google Shape;529;p20"/>
          <p:cNvSpPr/>
          <p:nvPr/>
        </p:nvSpPr>
        <p:spPr>
          <a:xfrm>
            <a:off x="7409788" y="689491"/>
            <a:ext cx="1265175" cy="1280727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30" name="Google Shape;530;p20"/>
          <p:cNvSpPr/>
          <p:nvPr/>
        </p:nvSpPr>
        <p:spPr>
          <a:xfrm rot="1471575">
            <a:off x="6219220" y="1002373"/>
            <a:ext cx="739577" cy="71992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31" name="Google Shape;531;p20"/>
          <p:cNvSpPr/>
          <p:nvPr/>
        </p:nvSpPr>
        <p:spPr>
          <a:xfrm>
            <a:off x="7165088" y="567100"/>
            <a:ext cx="323855" cy="31436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32" name="Google Shape;532;p20"/>
          <p:cNvSpPr/>
          <p:nvPr/>
        </p:nvSpPr>
        <p:spPr>
          <a:xfrm rot="2485522">
            <a:off x="6956872" y="1993512"/>
            <a:ext cx="230297" cy="223777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33" name="Google Shape;533;p20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" name="Google Shape;670;p33">
            <a:extLst>
              <a:ext uri="{FF2B5EF4-FFF2-40B4-BE49-F238E27FC236}">
                <a16:creationId xmlns:a16="http://schemas.microsoft.com/office/drawing/2014/main" id="{1905614D-6517-E654-7060-8DDF2DC4D959}"/>
              </a:ext>
            </a:extLst>
          </p:cNvPr>
          <p:cNvGrpSpPr/>
          <p:nvPr/>
        </p:nvGrpSpPr>
        <p:grpSpPr>
          <a:xfrm>
            <a:off x="5726730" y="1599498"/>
            <a:ext cx="1684588" cy="3494170"/>
            <a:chOff x="2547150" y="238125"/>
            <a:chExt cx="2525675" cy="5238750"/>
          </a:xfrm>
        </p:grpSpPr>
        <p:sp>
          <p:nvSpPr>
            <p:cNvPr id="3" name="Google Shape;671;p33">
              <a:extLst>
                <a:ext uri="{FF2B5EF4-FFF2-40B4-BE49-F238E27FC236}">
                  <a16:creationId xmlns:a16="http://schemas.microsoft.com/office/drawing/2014/main" id="{FC5D2433-D8D3-2EE7-8042-9CED65544BF2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2;p33">
              <a:extLst>
                <a:ext uri="{FF2B5EF4-FFF2-40B4-BE49-F238E27FC236}">
                  <a16:creationId xmlns:a16="http://schemas.microsoft.com/office/drawing/2014/main" id="{2A9C0FA0-DC97-8011-C00C-545C54B7CB02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73;p33">
              <a:extLst>
                <a:ext uri="{FF2B5EF4-FFF2-40B4-BE49-F238E27FC236}">
                  <a16:creationId xmlns:a16="http://schemas.microsoft.com/office/drawing/2014/main" id="{E893D130-47A2-6FC0-99AD-1DCB91A6108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4;p33">
              <a:extLst>
                <a:ext uri="{FF2B5EF4-FFF2-40B4-BE49-F238E27FC236}">
                  <a16:creationId xmlns:a16="http://schemas.microsoft.com/office/drawing/2014/main" id="{E441D840-D52F-5CF2-5E13-D688F1542E6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oogle Shape;675;p33">
            <a:extLst>
              <a:ext uri="{FF2B5EF4-FFF2-40B4-BE49-F238E27FC236}">
                <a16:creationId xmlns:a16="http://schemas.microsoft.com/office/drawing/2014/main" id="{2C2029C0-FC39-391D-981A-37AAAE177522}"/>
              </a:ext>
            </a:extLst>
          </p:cNvPr>
          <p:cNvPicPr preferRelativeResize="0"/>
          <p:nvPr/>
        </p:nvPicPr>
        <p:blipFill>
          <a:blip r:embed="rId3"/>
          <a:srcRect l="22677" r="22677"/>
          <a:stretch/>
        </p:blipFill>
        <p:spPr>
          <a:xfrm>
            <a:off x="5756001" y="1843322"/>
            <a:ext cx="1609861" cy="28864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08;p17">
            <a:extLst>
              <a:ext uri="{FF2B5EF4-FFF2-40B4-BE49-F238E27FC236}">
                <a16:creationId xmlns:a16="http://schemas.microsoft.com/office/drawing/2014/main" id="{E7CDB50F-B65E-DCDE-8B48-923EA29138D1}"/>
              </a:ext>
            </a:extLst>
          </p:cNvPr>
          <p:cNvSpPr txBox="1">
            <a:spLocks/>
          </p:cNvSpPr>
          <p:nvPr/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i="1"/>
              <a:t>Let’s use our app for travel safety based on trends…</a:t>
            </a:r>
          </a:p>
          <a:p>
            <a:endParaRPr lang="en" i="1"/>
          </a:p>
          <a:p>
            <a:r>
              <a:rPr lang="en" i="1"/>
              <a:t>Credit:</a:t>
            </a:r>
          </a:p>
          <a:p>
            <a:r>
              <a:rPr lang="en" i="1"/>
              <a:t>Ben – East Asia</a:t>
            </a:r>
          </a:p>
          <a:p>
            <a:r>
              <a:rPr lang="en" i="1"/>
              <a:t>Deon – South America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 txBox="1">
            <a:spLocks noGrp="1"/>
          </p:cNvSpPr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Act III: Dive Deeper</a:t>
            </a:r>
          </a:p>
        </p:txBody>
      </p:sp>
      <p:sp>
        <p:nvSpPr>
          <p:cNvPr id="508" name="Google Shape;508;p17"/>
          <p:cNvSpPr txBox="1">
            <a:spLocks noGrp="1"/>
          </p:cNvSpPr>
          <p:nvPr>
            <p:ph type="subTitle" idx="1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Based off our app, what trends did we see and why?</a:t>
            </a:r>
          </a:p>
        </p:txBody>
      </p:sp>
      <p:sp>
        <p:nvSpPr>
          <p:cNvPr id="509" name="Google Shape;509;p17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228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/>
          <p:nvPr/>
        </p:nvSpPr>
        <p:spPr>
          <a:xfrm>
            <a:off x="514725" y="942576"/>
            <a:ext cx="7280910" cy="346846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title" idx="4294967295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 to be we’ve picked to discuss</a:t>
            </a:r>
            <a:endParaRPr/>
          </a:p>
        </p:txBody>
      </p:sp>
      <p:sp>
        <p:nvSpPr>
          <p:cNvPr id="594" name="Google Shape;594;p27"/>
          <p:cNvSpPr txBox="1">
            <a:spLocks noGrp="1"/>
          </p:cNvSpPr>
          <p:nvPr>
            <p:ph type="sldNum" idx="12"/>
          </p:nvPr>
        </p:nvSpPr>
        <p:spPr>
          <a:xfrm>
            <a:off x="8529670" y="321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2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7738D4E9-5C95-DF41-B8B7-74D8A534E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996" y="3052545"/>
            <a:ext cx="594025" cy="365554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470D729-8F45-8927-839F-4663D348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122" y="3648463"/>
            <a:ext cx="584887" cy="36555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AFBCD31-C087-3147-C75E-99BC72CB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425554"/>
            <a:ext cx="448962" cy="251254"/>
          </a:xfrm>
          <a:prstGeom prst="rect">
            <a:avLst/>
          </a:prstGeom>
        </p:spPr>
      </p:pic>
      <p:pic>
        <p:nvPicPr>
          <p:cNvPr id="3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3478BA0C-8F79-3D6D-2FAF-857D30749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7913" y="3140393"/>
            <a:ext cx="310515" cy="188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ab template">
  <a:themeElements>
    <a:clrScheme name="Custom 347">
      <a:dk1>
        <a:srgbClr val="3E4A63"/>
      </a:dk1>
      <a:lt1>
        <a:srgbClr val="FFFFFF"/>
      </a:lt1>
      <a:dk2>
        <a:srgbClr val="ACBCD3"/>
      </a:dk2>
      <a:lt2>
        <a:srgbClr val="EEEEEE"/>
      </a:lt2>
      <a:accent1>
        <a:srgbClr val="F4D7B7"/>
      </a:accent1>
      <a:accent2>
        <a:srgbClr val="E6C393"/>
      </a:accent2>
      <a:accent3>
        <a:srgbClr val="B1CDF4"/>
      </a:accent3>
      <a:accent4>
        <a:srgbClr val="6D9EEB"/>
      </a:accent4>
      <a:accent5>
        <a:srgbClr val="F8BAB6"/>
      </a:accent5>
      <a:accent6>
        <a:srgbClr val="B6D7A8"/>
      </a:accent6>
      <a:hlink>
        <a:srgbClr val="3E4A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Crab template</vt:lpstr>
      <vt:lpstr>Hello!</vt:lpstr>
      <vt:lpstr>Let’s go on a Spring Vacation!</vt:lpstr>
      <vt:lpstr>Act I: The Cleaning</vt:lpstr>
      <vt:lpstr>Source?</vt:lpstr>
      <vt:lpstr>Cleaning</vt:lpstr>
      <vt:lpstr>Act II: The App</vt:lpstr>
      <vt:lpstr>So where are we going?</vt:lpstr>
      <vt:lpstr>Act III: Dive Deeper</vt:lpstr>
      <vt:lpstr>Countries to be we’ve picked to discuss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go on a Spring Vacation!</dc:title>
  <dc:creator>Lord Cluck</dc:creator>
  <cp:revision>1</cp:revision>
  <dcterms:modified xsi:type="dcterms:W3CDTF">2023-03-16T19:07:53Z</dcterms:modified>
</cp:coreProperties>
</file>